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70" r:id="rId5"/>
    <p:sldId id="271" r:id="rId6"/>
    <p:sldId id="289" r:id="rId7"/>
    <p:sldId id="291" r:id="rId8"/>
    <p:sldId id="286" r:id="rId9"/>
    <p:sldId id="285" r:id="rId10"/>
    <p:sldId id="287" r:id="rId11"/>
    <p:sldId id="288" r:id="rId12"/>
    <p:sldId id="276" r:id="rId13"/>
    <p:sldId id="293" r:id="rId14"/>
    <p:sldId id="277" r:id="rId15"/>
    <p:sldId id="282" r:id="rId16"/>
    <p:sldId id="279" r:id="rId17"/>
    <p:sldId id="280" r:id="rId18"/>
    <p:sldId id="292" r:id="rId19"/>
    <p:sldId id="283" r:id="rId20"/>
    <p:sldId id="290" r:id="rId21"/>
    <p:sldId id="281" r:id="rId22"/>
    <p:sldId id="269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A5E2C-3CEB-4EB1-B311-077D8FA6EC0B}" v="1301" dt="2022-10-23T10:38:48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988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Jekabsone" userId="a79794743922c377" providerId="LiveId" clId="{743A5E2C-3CEB-4EB1-B311-077D8FA6EC0B}"/>
    <pc:docChg chg="undo redo custSel addSld delSld modSld sldOrd">
      <pc:chgData name="Inga Jekabsone" userId="a79794743922c377" providerId="LiveId" clId="{743A5E2C-3CEB-4EB1-B311-077D8FA6EC0B}" dt="2022-10-24T14:47:15.698" v="3571" actId="20577"/>
      <pc:docMkLst>
        <pc:docMk/>
      </pc:docMkLst>
      <pc:sldChg chg="addSp modSp mod">
        <pc:chgData name="Inga Jekabsone" userId="a79794743922c377" providerId="LiveId" clId="{743A5E2C-3CEB-4EB1-B311-077D8FA6EC0B}" dt="2022-10-19T10:09:43.218" v="35" actId="13822"/>
        <pc:sldMkLst>
          <pc:docMk/>
          <pc:sldMk cId="0" sldId="256"/>
        </pc:sldMkLst>
        <pc:spChg chg="mod">
          <ac:chgData name="Inga Jekabsone" userId="a79794743922c377" providerId="LiveId" clId="{743A5E2C-3CEB-4EB1-B311-077D8FA6EC0B}" dt="2022-10-19T10:07:45.163" v="22" actId="20577"/>
          <ac:spMkLst>
            <pc:docMk/>
            <pc:sldMk cId="0" sldId="256"/>
            <ac:spMk id="3" creationId="{DEE1BE40-28DC-48D4-9116-50C24723A7EA}"/>
          </ac:spMkLst>
        </pc:spChg>
        <pc:spChg chg="mod">
          <ac:chgData name="Inga Jekabsone" userId="a79794743922c377" providerId="LiveId" clId="{743A5E2C-3CEB-4EB1-B311-077D8FA6EC0B}" dt="2022-10-19T10:09:19.225" v="33" actId="255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Inga Jekabsone" userId="a79794743922c377" providerId="LiveId" clId="{743A5E2C-3CEB-4EB1-B311-077D8FA6EC0B}" dt="2022-10-19T10:09:43.218" v="35" actId="13822"/>
          <ac:spMkLst>
            <pc:docMk/>
            <pc:sldMk cId="0" sldId="256"/>
            <ac:spMk id="6" creationId="{C7BA8A4C-C89D-F9C4-0705-858A0867A22C}"/>
          </ac:spMkLst>
        </pc:spChg>
      </pc:sldChg>
      <pc:sldChg chg="modSp mod">
        <pc:chgData name="Inga Jekabsone" userId="a79794743922c377" providerId="LiveId" clId="{743A5E2C-3CEB-4EB1-B311-077D8FA6EC0B}" dt="2022-10-23T10:31:14.067" v="2986" actId="20577"/>
        <pc:sldMkLst>
          <pc:docMk/>
          <pc:sldMk cId="0" sldId="257"/>
        </pc:sldMkLst>
        <pc:spChg chg="mod">
          <ac:chgData name="Inga Jekabsone" userId="a79794743922c377" providerId="LiveId" clId="{743A5E2C-3CEB-4EB1-B311-077D8FA6EC0B}" dt="2022-10-23T10:31:14.067" v="2986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Inga Jekabsone" userId="a79794743922c377" providerId="LiveId" clId="{743A5E2C-3CEB-4EB1-B311-077D8FA6EC0B}" dt="2022-10-19T10:07:16.647" v="0" actId="47"/>
        <pc:sldMkLst>
          <pc:docMk/>
          <pc:sldMk cId="169073614" sldId="263"/>
        </pc:sldMkLst>
      </pc:sldChg>
      <pc:sldChg chg="del">
        <pc:chgData name="Inga Jekabsone" userId="a79794743922c377" providerId="LiveId" clId="{743A5E2C-3CEB-4EB1-B311-077D8FA6EC0B}" dt="2022-10-19T10:13:49.934" v="280" actId="47"/>
        <pc:sldMkLst>
          <pc:docMk/>
          <pc:sldMk cId="3456029003" sldId="266"/>
        </pc:sldMkLst>
      </pc:sldChg>
      <pc:sldChg chg="del">
        <pc:chgData name="Inga Jekabsone" userId="a79794743922c377" providerId="LiveId" clId="{743A5E2C-3CEB-4EB1-B311-077D8FA6EC0B}" dt="2022-10-19T10:14:03.822" v="281" actId="47"/>
        <pc:sldMkLst>
          <pc:docMk/>
          <pc:sldMk cId="3122415940" sldId="267"/>
        </pc:sldMkLst>
      </pc:sldChg>
      <pc:sldChg chg="del">
        <pc:chgData name="Inga Jekabsone" userId="a79794743922c377" providerId="LiveId" clId="{743A5E2C-3CEB-4EB1-B311-077D8FA6EC0B}" dt="2022-10-19T10:14:07.171" v="282" actId="47"/>
        <pc:sldMkLst>
          <pc:docMk/>
          <pc:sldMk cId="1047353365" sldId="268"/>
        </pc:sldMkLst>
      </pc:sldChg>
      <pc:sldChg chg="addSp modSp mod">
        <pc:chgData name="Inga Jekabsone" userId="a79794743922c377" providerId="LiveId" clId="{743A5E2C-3CEB-4EB1-B311-077D8FA6EC0B}" dt="2022-10-19T10:23:28.599" v="472" actId="1076"/>
        <pc:sldMkLst>
          <pc:docMk/>
          <pc:sldMk cId="3259327216" sldId="269"/>
        </pc:sldMkLst>
        <pc:spChg chg="add mod">
          <ac:chgData name="Inga Jekabsone" userId="a79794743922c377" providerId="LiveId" clId="{743A5E2C-3CEB-4EB1-B311-077D8FA6EC0B}" dt="2022-10-19T10:23:28.599" v="472" actId="1076"/>
          <ac:spMkLst>
            <pc:docMk/>
            <pc:sldMk cId="3259327216" sldId="269"/>
            <ac:spMk id="3" creationId="{CD32C889-7F62-6837-716B-FC48735D3FFB}"/>
          </ac:spMkLst>
        </pc:spChg>
        <pc:spChg chg="add mod">
          <ac:chgData name="Inga Jekabsone" userId="a79794743922c377" providerId="LiveId" clId="{743A5E2C-3CEB-4EB1-B311-077D8FA6EC0B}" dt="2022-10-19T10:22:47.701" v="466" actId="20577"/>
          <ac:spMkLst>
            <pc:docMk/>
            <pc:sldMk cId="3259327216" sldId="269"/>
            <ac:spMk id="4" creationId="{55EC0801-8E94-6CCA-F718-54C3AF953D02}"/>
          </ac:spMkLst>
        </pc:spChg>
      </pc:sldChg>
      <pc:sldChg chg="modSp mod ord">
        <pc:chgData name="Inga Jekabsone" userId="a79794743922c377" providerId="LiveId" clId="{743A5E2C-3CEB-4EB1-B311-077D8FA6EC0B}" dt="2022-10-23T10:36:27.450" v="3028"/>
        <pc:sldMkLst>
          <pc:docMk/>
          <pc:sldMk cId="4146429671" sldId="271"/>
        </pc:sldMkLst>
        <pc:spChg chg="mod">
          <ac:chgData name="Inga Jekabsone" userId="a79794743922c377" providerId="LiveId" clId="{743A5E2C-3CEB-4EB1-B311-077D8FA6EC0B}" dt="2022-10-19T10:13:26.232" v="278" actId="207"/>
          <ac:spMkLst>
            <pc:docMk/>
            <pc:sldMk cId="4146429671" sldId="271"/>
            <ac:spMk id="4" creationId="{5F1C0311-A2A0-4C3F-A2C3-8AEAC3C4CC8D}"/>
          </ac:spMkLst>
        </pc:spChg>
        <pc:spChg chg="mod">
          <ac:chgData name="Inga Jekabsone" userId="a79794743922c377" providerId="LiveId" clId="{743A5E2C-3CEB-4EB1-B311-077D8FA6EC0B}" dt="2022-10-19T10:13:35.434" v="279" actId="207"/>
          <ac:spMkLst>
            <pc:docMk/>
            <pc:sldMk cId="4146429671" sldId="271"/>
            <ac:spMk id="5" creationId="{635EC01A-E2E6-4E41-B762-A4F1626B5C72}"/>
          </ac:spMkLst>
        </pc:spChg>
      </pc:sldChg>
      <pc:sldChg chg="del">
        <pc:chgData name="Inga Jekabsone" userId="a79794743922c377" providerId="LiveId" clId="{743A5E2C-3CEB-4EB1-B311-077D8FA6EC0B}" dt="2022-10-19T10:21:40.396" v="399" actId="47"/>
        <pc:sldMkLst>
          <pc:docMk/>
          <pc:sldMk cId="2657645487" sldId="273"/>
        </pc:sldMkLst>
      </pc:sldChg>
      <pc:sldChg chg="del">
        <pc:chgData name="Inga Jekabsone" userId="a79794743922c377" providerId="LiveId" clId="{743A5E2C-3CEB-4EB1-B311-077D8FA6EC0B}" dt="2022-10-19T10:14:14.936" v="285" actId="47"/>
        <pc:sldMkLst>
          <pc:docMk/>
          <pc:sldMk cId="4252002353" sldId="274"/>
        </pc:sldMkLst>
      </pc:sldChg>
      <pc:sldChg chg="del">
        <pc:chgData name="Inga Jekabsone" userId="a79794743922c377" providerId="LiveId" clId="{743A5E2C-3CEB-4EB1-B311-077D8FA6EC0B}" dt="2022-10-19T10:14:09.912" v="283" actId="47"/>
        <pc:sldMkLst>
          <pc:docMk/>
          <pc:sldMk cId="4227228830" sldId="275"/>
        </pc:sldMkLst>
      </pc:sldChg>
      <pc:sldChg chg="add ord">
        <pc:chgData name="Inga Jekabsone" userId="a79794743922c377" providerId="LiveId" clId="{743A5E2C-3CEB-4EB1-B311-077D8FA6EC0B}" dt="2022-10-23T10:44:53.415" v="3259"/>
        <pc:sldMkLst>
          <pc:docMk/>
          <pc:sldMk cId="3003222564" sldId="276"/>
        </pc:sldMkLst>
      </pc:sldChg>
      <pc:sldChg chg="delSp modSp add mod ord">
        <pc:chgData name="Inga Jekabsone" userId="a79794743922c377" providerId="LiveId" clId="{743A5E2C-3CEB-4EB1-B311-077D8FA6EC0B}" dt="2022-10-24T14:47:15.698" v="3571" actId="20577"/>
        <pc:sldMkLst>
          <pc:docMk/>
          <pc:sldMk cId="541121108" sldId="277"/>
        </pc:sldMkLst>
        <pc:spChg chg="mod">
          <ac:chgData name="Inga Jekabsone" userId="a79794743922c377" providerId="LiveId" clId="{743A5E2C-3CEB-4EB1-B311-077D8FA6EC0B}" dt="2022-10-19T10:19:54.346" v="367" actId="20577"/>
          <ac:spMkLst>
            <pc:docMk/>
            <pc:sldMk cId="541121108" sldId="277"/>
            <ac:spMk id="2" creationId="{AE7EC663-5CD4-43FE-AB7F-56995E0EA7A4}"/>
          </ac:spMkLst>
        </pc:spChg>
        <pc:spChg chg="mod">
          <ac:chgData name="Inga Jekabsone" userId="a79794743922c377" providerId="LiveId" clId="{743A5E2C-3CEB-4EB1-B311-077D8FA6EC0B}" dt="2022-10-24T14:47:15.698" v="3571" actId="20577"/>
          <ac:spMkLst>
            <pc:docMk/>
            <pc:sldMk cId="541121108" sldId="277"/>
            <ac:spMk id="11" creationId="{CD617EB0-F76F-4A98-8CD3-B39969B7A1E7}"/>
          </ac:spMkLst>
        </pc:spChg>
        <pc:spChg chg="del">
          <ac:chgData name="Inga Jekabsone" userId="a79794743922c377" providerId="LiveId" clId="{743A5E2C-3CEB-4EB1-B311-077D8FA6EC0B}" dt="2022-10-19T10:18:52.129" v="342" actId="21"/>
          <ac:spMkLst>
            <pc:docMk/>
            <pc:sldMk cId="541121108" sldId="277"/>
            <ac:spMk id="13" creationId="{FE42AD8F-2A15-48AC-AB76-1B5B81D4DF9D}"/>
          </ac:spMkLst>
        </pc:spChg>
        <pc:picChg chg="mod">
          <ac:chgData name="Inga Jekabsone" userId="a79794743922c377" providerId="LiveId" clId="{743A5E2C-3CEB-4EB1-B311-077D8FA6EC0B}" dt="2022-10-23T10:56:57.355" v="3546" actId="1076"/>
          <ac:picMkLst>
            <pc:docMk/>
            <pc:sldMk cId="541121108" sldId="277"/>
            <ac:picMk id="7" creationId="{F936AF0F-6218-435E-9F07-938EA8962FAE}"/>
          </ac:picMkLst>
        </pc:picChg>
        <pc:picChg chg="del">
          <ac:chgData name="Inga Jekabsone" userId="a79794743922c377" providerId="LiveId" clId="{743A5E2C-3CEB-4EB1-B311-077D8FA6EC0B}" dt="2022-10-19T10:18:52.129" v="342" actId="21"/>
          <ac:picMkLst>
            <pc:docMk/>
            <pc:sldMk cId="541121108" sldId="277"/>
            <ac:picMk id="9" creationId="{B379686D-5BB9-4598-8040-4458FA92A8B3}"/>
          </ac:picMkLst>
        </pc:picChg>
      </pc:sldChg>
      <pc:sldChg chg="del">
        <pc:chgData name="Inga Jekabsone" userId="a79794743922c377" providerId="LiveId" clId="{743A5E2C-3CEB-4EB1-B311-077D8FA6EC0B}" dt="2022-10-19T11:12:29.665" v="2209" actId="47"/>
        <pc:sldMkLst>
          <pc:docMk/>
          <pc:sldMk cId="874633398" sldId="278"/>
        </pc:sldMkLst>
      </pc:sldChg>
      <pc:sldChg chg="modSp mod ord">
        <pc:chgData name="Inga Jekabsone" userId="a79794743922c377" providerId="LiveId" clId="{743A5E2C-3CEB-4EB1-B311-077D8FA6EC0B}" dt="2022-10-23T10:58:53.158" v="3555" actId="1076"/>
        <pc:sldMkLst>
          <pc:docMk/>
          <pc:sldMk cId="1954043498" sldId="279"/>
        </pc:sldMkLst>
        <pc:picChg chg="mod">
          <ac:chgData name="Inga Jekabsone" userId="a79794743922c377" providerId="LiveId" clId="{743A5E2C-3CEB-4EB1-B311-077D8FA6EC0B}" dt="2022-10-23T10:58:53.158" v="3555" actId="1076"/>
          <ac:picMkLst>
            <pc:docMk/>
            <pc:sldMk cId="1954043498" sldId="279"/>
            <ac:picMk id="5" creationId="{5426E869-A220-4470-90FF-48208C203B20}"/>
          </ac:picMkLst>
        </pc:picChg>
      </pc:sldChg>
      <pc:sldChg chg="ord">
        <pc:chgData name="Inga Jekabsone" userId="a79794743922c377" providerId="LiveId" clId="{743A5E2C-3CEB-4EB1-B311-077D8FA6EC0B}" dt="2022-10-23T11:01:34.995" v="3557"/>
        <pc:sldMkLst>
          <pc:docMk/>
          <pc:sldMk cId="3658861956" sldId="280"/>
        </pc:sldMkLst>
      </pc:sldChg>
      <pc:sldChg chg="del">
        <pc:chgData name="Inga Jekabsone" userId="a79794743922c377" providerId="LiveId" clId="{743A5E2C-3CEB-4EB1-B311-077D8FA6EC0B}" dt="2022-10-19T10:14:12.786" v="284" actId="47"/>
        <pc:sldMkLst>
          <pc:docMk/>
          <pc:sldMk cId="605659949" sldId="281"/>
        </pc:sldMkLst>
      </pc:sldChg>
      <pc:sldChg chg="delSp modSp add mod">
        <pc:chgData name="Inga Jekabsone" userId="a79794743922c377" providerId="LiveId" clId="{743A5E2C-3CEB-4EB1-B311-077D8FA6EC0B}" dt="2022-10-23T11:02:59.972" v="3563" actId="14100"/>
        <pc:sldMkLst>
          <pc:docMk/>
          <pc:sldMk cId="2016688069" sldId="281"/>
        </pc:sldMkLst>
        <pc:spChg chg="del">
          <ac:chgData name="Inga Jekabsone" userId="a79794743922c377" providerId="LiveId" clId="{743A5E2C-3CEB-4EB1-B311-077D8FA6EC0B}" dt="2022-10-23T11:02:52.351" v="3561" actId="478"/>
          <ac:spMkLst>
            <pc:docMk/>
            <pc:sldMk cId="2016688069" sldId="281"/>
            <ac:spMk id="3" creationId="{AA0B784C-4156-A28B-B86B-675698E0774E}"/>
          </ac:spMkLst>
        </pc:spChg>
        <pc:graphicFrameChg chg="mod">
          <ac:chgData name="Inga Jekabsone" userId="a79794743922c377" providerId="LiveId" clId="{743A5E2C-3CEB-4EB1-B311-077D8FA6EC0B}" dt="2022-10-23T11:02:59.972" v="3563" actId="14100"/>
          <ac:graphicFrameMkLst>
            <pc:docMk/>
            <pc:sldMk cId="2016688069" sldId="281"/>
            <ac:graphicFrameMk id="4" creationId="{B611BFFA-EE08-51BD-8733-ADA298854197}"/>
          </ac:graphicFrameMkLst>
        </pc:graphicFrameChg>
      </pc:sldChg>
      <pc:sldChg chg="addSp modSp new del mod">
        <pc:chgData name="Inga Jekabsone" userId="a79794743922c377" providerId="LiveId" clId="{743A5E2C-3CEB-4EB1-B311-077D8FA6EC0B}" dt="2022-10-19T10:21:19.439" v="396" actId="2696"/>
        <pc:sldMkLst>
          <pc:docMk/>
          <pc:sldMk cId="3393036492" sldId="281"/>
        </pc:sldMkLst>
        <pc:spChg chg="mod">
          <ac:chgData name="Inga Jekabsone" userId="a79794743922c377" providerId="LiveId" clId="{743A5E2C-3CEB-4EB1-B311-077D8FA6EC0B}" dt="2022-10-19T10:18:19.559" v="340" actId="20577"/>
          <ac:spMkLst>
            <pc:docMk/>
            <pc:sldMk cId="3393036492" sldId="281"/>
            <ac:spMk id="2" creationId="{C7F258A4-6B0A-30B0-9B62-909BF3C59AE4}"/>
          </ac:spMkLst>
        </pc:spChg>
        <pc:graphicFrameChg chg="add mod">
          <ac:chgData name="Inga Jekabsone" userId="a79794743922c377" providerId="LiveId" clId="{743A5E2C-3CEB-4EB1-B311-077D8FA6EC0B}" dt="2022-10-19T10:16:52.828" v="290" actId="1076"/>
          <ac:graphicFrameMkLst>
            <pc:docMk/>
            <pc:sldMk cId="3393036492" sldId="281"/>
            <ac:graphicFrameMk id="4" creationId="{B611BFFA-EE08-51BD-8733-ADA298854197}"/>
          </ac:graphicFrameMkLst>
        </pc:graphicFrameChg>
      </pc:sldChg>
      <pc:sldChg chg="addSp delSp modSp new mod ord">
        <pc:chgData name="Inga Jekabsone" userId="a79794743922c377" providerId="LiveId" clId="{743A5E2C-3CEB-4EB1-B311-077D8FA6EC0B}" dt="2022-10-23T10:58:12.290" v="3551" actId="120"/>
        <pc:sldMkLst>
          <pc:docMk/>
          <pc:sldMk cId="2762049584" sldId="282"/>
        </pc:sldMkLst>
        <pc:spChg chg="mod">
          <ac:chgData name="Inga Jekabsone" userId="a79794743922c377" providerId="LiveId" clId="{743A5E2C-3CEB-4EB1-B311-077D8FA6EC0B}" dt="2022-10-19T10:20:13.886" v="389" actId="20577"/>
          <ac:spMkLst>
            <pc:docMk/>
            <pc:sldMk cId="2762049584" sldId="282"/>
            <ac:spMk id="2" creationId="{5488A5CD-7B10-55BE-986F-824256B54DF6}"/>
          </ac:spMkLst>
        </pc:spChg>
        <pc:spChg chg="del">
          <ac:chgData name="Inga Jekabsone" userId="a79794743922c377" providerId="LiveId" clId="{743A5E2C-3CEB-4EB1-B311-077D8FA6EC0B}" dt="2022-10-23T10:57:53.520" v="3550" actId="478"/>
          <ac:spMkLst>
            <pc:docMk/>
            <pc:sldMk cId="2762049584" sldId="282"/>
            <ac:spMk id="3" creationId="{05A3C61F-DB72-C3C3-9AFD-0ED3333F108E}"/>
          </ac:spMkLst>
        </pc:spChg>
        <pc:spChg chg="add mod">
          <ac:chgData name="Inga Jekabsone" userId="a79794743922c377" providerId="LiveId" clId="{743A5E2C-3CEB-4EB1-B311-077D8FA6EC0B}" dt="2022-10-23T10:58:12.290" v="3551" actId="120"/>
          <ac:spMkLst>
            <pc:docMk/>
            <pc:sldMk cId="2762049584" sldId="282"/>
            <ac:spMk id="5" creationId="{76F6676F-BB97-EB4F-AC2D-A30868DE68E6}"/>
          </ac:spMkLst>
        </pc:spChg>
        <pc:picChg chg="add del mod">
          <ac:chgData name="Inga Jekabsone" userId="a79794743922c377" providerId="LiveId" clId="{743A5E2C-3CEB-4EB1-B311-077D8FA6EC0B}" dt="2022-10-23T10:57:47.939" v="3549" actId="478"/>
          <ac:picMkLst>
            <pc:docMk/>
            <pc:sldMk cId="2762049584" sldId="282"/>
            <ac:picMk id="4" creationId="{C0931F34-3418-CB3D-097D-8458B46AA0A9}"/>
          </ac:picMkLst>
        </pc:picChg>
      </pc:sldChg>
      <pc:sldChg chg="addSp delSp modSp new mod ord">
        <pc:chgData name="Inga Jekabsone" userId="a79794743922c377" providerId="LiveId" clId="{743A5E2C-3CEB-4EB1-B311-077D8FA6EC0B}" dt="2022-10-23T11:03:31.026" v="3565"/>
        <pc:sldMkLst>
          <pc:docMk/>
          <pc:sldMk cId="3344728768" sldId="283"/>
        </pc:sldMkLst>
        <pc:spChg chg="mod">
          <ac:chgData name="Inga Jekabsone" userId="a79794743922c377" providerId="LiveId" clId="{743A5E2C-3CEB-4EB1-B311-077D8FA6EC0B}" dt="2022-10-19T10:24:38.263" v="538" actId="20577"/>
          <ac:spMkLst>
            <pc:docMk/>
            <pc:sldMk cId="3344728768" sldId="283"/>
            <ac:spMk id="2" creationId="{64D0E34B-3C89-FD48-8EDD-7DC14D0184F9}"/>
          </ac:spMkLst>
        </pc:spChg>
        <pc:spChg chg="del">
          <ac:chgData name="Inga Jekabsone" userId="a79794743922c377" providerId="LiveId" clId="{743A5E2C-3CEB-4EB1-B311-077D8FA6EC0B}" dt="2022-10-19T10:25:12.951" v="539" actId="1032"/>
          <ac:spMkLst>
            <pc:docMk/>
            <pc:sldMk cId="3344728768" sldId="283"/>
            <ac:spMk id="3" creationId="{A5A681E7-41C4-B157-C6D5-7176359D5745}"/>
          </ac:spMkLst>
        </pc:spChg>
        <pc:graphicFrameChg chg="add mod modGraphic">
          <ac:chgData name="Inga Jekabsone" userId="a79794743922c377" providerId="LiveId" clId="{743A5E2C-3CEB-4EB1-B311-077D8FA6EC0B}" dt="2022-10-19T10:38:51.307" v="1367" actId="20577"/>
          <ac:graphicFrameMkLst>
            <pc:docMk/>
            <pc:sldMk cId="3344728768" sldId="283"/>
            <ac:graphicFrameMk id="4" creationId="{0D807318-7508-7E59-ABAC-D1D7687BBEA8}"/>
          </ac:graphicFrameMkLst>
        </pc:graphicFrameChg>
      </pc:sldChg>
      <pc:sldChg chg="new del">
        <pc:chgData name="Inga Jekabsone" userId="a79794743922c377" providerId="LiveId" clId="{743A5E2C-3CEB-4EB1-B311-077D8FA6EC0B}" dt="2022-10-19T11:11:39.298" v="2206" actId="47"/>
        <pc:sldMkLst>
          <pc:docMk/>
          <pc:sldMk cId="52567966" sldId="284"/>
        </pc:sldMkLst>
      </pc:sldChg>
      <pc:sldChg chg="modSp add mod">
        <pc:chgData name="Inga Jekabsone" userId="a79794743922c377" providerId="LiveId" clId="{743A5E2C-3CEB-4EB1-B311-077D8FA6EC0B}" dt="2022-10-23T10:40:29.794" v="3105" actId="20577"/>
        <pc:sldMkLst>
          <pc:docMk/>
          <pc:sldMk cId="4085440302" sldId="285"/>
        </pc:sldMkLst>
        <pc:spChg chg="mod">
          <ac:chgData name="Inga Jekabsone" userId="a79794743922c377" providerId="LiveId" clId="{743A5E2C-3CEB-4EB1-B311-077D8FA6EC0B}" dt="2022-10-19T10:48:28.904" v="1370"/>
          <ac:spMkLst>
            <pc:docMk/>
            <pc:sldMk cId="4085440302" sldId="285"/>
            <ac:spMk id="2" creationId="{BC6EEE90-5865-093A-DCFC-DC4A24542650}"/>
          </ac:spMkLst>
        </pc:spChg>
        <pc:spChg chg="mod">
          <ac:chgData name="Inga Jekabsone" userId="a79794743922c377" providerId="LiveId" clId="{743A5E2C-3CEB-4EB1-B311-077D8FA6EC0B}" dt="2022-10-23T10:40:29.794" v="3105" actId="20577"/>
          <ac:spMkLst>
            <pc:docMk/>
            <pc:sldMk cId="4085440302" sldId="285"/>
            <ac:spMk id="7" creationId="{4B1CF620-D973-A6C4-946D-BC31E021216E}"/>
          </ac:spMkLst>
        </pc:spChg>
        <pc:spChg chg="mod">
          <ac:chgData name="Inga Jekabsone" userId="a79794743922c377" providerId="LiveId" clId="{743A5E2C-3CEB-4EB1-B311-077D8FA6EC0B}" dt="2022-10-19T10:49:28.137" v="1379" actId="20577"/>
          <ac:spMkLst>
            <pc:docMk/>
            <pc:sldMk cId="4085440302" sldId="285"/>
            <ac:spMk id="9" creationId="{24B3B7E4-D18F-B673-42C3-6E069447E600}"/>
          </ac:spMkLst>
        </pc:spChg>
        <pc:graphicFrameChg chg="mod">
          <ac:chgData name="Inga Jekabsone" userId="a79794743922c377" providerId="LiveId" clId="{743A5E2C-3CEB-4EB1-B311-077D8FA6EC0B}" dt="2022-10-19T10:50:20.758" v="1423" actId="20577"/>
          <ac:graphicFrameMkLst>
            <pc:docMk/>
            <pc:sldMk cId="4085440302" sldId="285"/>
            <ac:graphicFrameMk id="5" creationId="{FC134505-96BB-68EE-C7D8-DCFB7B8CF0CC}"/>
          </ac:graphicFrameMkLst>
        </pc:graphicFrameChg>
      </pc:sldChg>
      <pc:sldChg chg="modSp add mod ord">
        <pc:chgData name="Inga Jekabsone" userId="a79794743922c377" providerId="LiveId" clId="{743A5E2C-3CEB-4EB1-B311-077D8FA6EC0B}" dt="2022-10-23T10:39:36.346" v="3097" actId="20577"/>
        <pc:sldMkLst>
          <pc:docMk/>
          <pc:sldMk cId="850449315" sldId="286"/>
        </pc:sldMkLst>
        <pc:spChg chg="mod">
          <ac:chgData name="Inga Jekabsone" userId="a79794743922c377" providerId="LiveId" clId="{743A5E2C-3CEB-4EB1-B311-077D8FA6EC0B}" dt="2022-10-23T10:37:45.218" v="3059" actId="20577"/>
          <ac:spMkLst>
            <pc:docMk/>
            <pc:sldMk cId="850449315" sldId="286"/>
            <ac:spMk id="2" creationId="{58FF2945-C190-623B-9183-55390181D6BD}"/>
          </ac:spMkLst>
        </pc:spChg>
        <pc:spChg chg="mod">
          <ac:chgData name="Inga Jekabsone" userId="a79794743922c377" providerId="LiveId" clId="{743A5E2C-3CEB-4EB1-B311-077D8FA6EC0B}" dt="2022-10-23T10:39:36.346" v="3097" actId="20577"/>
          <ac:spMkLst>
            <pc:docMk/>
            <pc:sldMk cId="850449315" sldId="286"/>
            <ac:spMk id="3" creationId="{C278FCFA-D33F-2C6C-77E9-C485F136D674}"/>
          </ac:spMkLst>
        </pc:spChg>
        <pc:spChg chg="mod">
          <ac:chgData name="Inga Jekabsone" userId="a79794743922c377" providerId="LiveId" clId="{743A5E2C-3CEB-4EB1-B311-077D8FA6EC0B}" dt="2022-10-23T10:37:50.008" v="3060" actId="20577"/>
          <ac:spMkLst>
            <pc:docMk/>
            <pc:sldMk cId="850449315" sldId="286"/>
            <ac:spMk id="8" creationId="{DA00C954-FAD5-0EED-205B-0C8D36B0A96D}"/>
          </ac:spMkLst>
        </pc:spChg>
        <pc:picChg chg="mod">
          <ac:chgData name="Inga Jekabsone" userId="a79794743922c377" providerId="LiveId" clId="{743A5E2C-3CEB-4EB1-B311-077D8FA6EC0B}" dt="2022-10-23T10:38:46.017" v="3066" actId="1076"/>
          <ac:picMkLst>
            <pc:docMk/>
            <pc:sldMk cId="850449315" sldId="286"/>
            <ac:picMk id="1026" creationId="{D284D505-D68B-AA41-8212-56AB335640E5}"/>
          </ac:picMkLst>
        </pc:picChg>
        <pc:picChg chg="mod">
          <ac:chgData name="Inga Jekabsone" userId="a79794743922c377" providerId="LiveId" clId="{743A5E2C-3CEB-4EB1-B311-077D8FA6EC0B}" dt="2022-10-23T10:38:47.525" v="3067" actId="1076"/>
          <ac:picMkLst>
            <pc:docMk/>
            <pc:sldMk cId="850449315" sldId="286"/>
            <ac:picMk id="1028" creationId="{2A207EFC-B034-3322-BBCB-B16476BA3DA3}"/>
          </ac:picMkLst>
        </pc:picChg>
        <pc:picChg chg="mod">
          <ac:chgData name="Inga Jekabsone" userId="a79794743922c377" providerId="LiveId" clId="{743A5E2C-3CEB-4EB1-B311-077D8FA6EC0B}" dt="2022-10-23T10:38:48.922" v="3068" actId="1076"/>
          <ac:picMkLst>
            <pc:docMk/>
            <pc:sldMk cId="850449315" sldId="286"/>
            <ac:picMk id="1030" creationId="{E457F763-E0F4-8BCA-2311-B10BF97F2CB6}"/>
          </ac:picMkLst>
        </pc:picChg>
      </pc:sldChg>
      <pc:sldChg chg="delSp modSp add mod">
        <pc:chgData name="Inga Jekabsone" userId="a79794743922c377" providerId="LiveId" clId="{743A5E2C-3CEB-4EB1-B311-077D8FA6EC0B}" dt="2022-10-23T10:43:04.642" v="3213" actId="20577"/>
        <pc:sldMkLst>
          <pc:docMk/>
          <pc:sldMk cId="3007966719" sldId="287"/>
        </pc:sldMkLst>
        <pc:spChg chg="mod">
          <ac:chgData name="Inga Jekabsone" userId="a79794743922c377" providerId="LiveId" clId="{743A5E2C-3CEB-4EB1-B311-077D8FA6EC0B}" dt="2022-10-19T10:52:46.925" v="1512" actId="20577"/>
          <ac:spMkLst>
            <pc:docMk/>
            <pc:sldMk cId="3007966719" sldId="287"/>
            <ac:spMk id="2" creationId="{46E256E5-15CC-9D41-40F7-FE869EC5E843}"/>
          </ac:spMkLst>
        </pc:spChg>
        <pc:spChg chg="mod">
          <ac:chgData name="Inga Jekabsone" userId="a79794743922c377" providerId="LiveId" clId="{743A5E2C-3CEB-4EB1-B311-077D8FA6EC0B}" dt="2022-10-23T10:41:19.001" v="3109" actId="14100"/>
          <ac:spMkLst>
            <pc:docMk/>
            <pc:sldMk cId="3007966719" sldId="287"/>
            <ac:spMk id="6" creationId="{01D895E2-1861-DF66-D8DF-616DAFCE5B21}"/>
          </ac:spMkLst>
        </pc:spChg>
        <pc:spChg chg="del">
          <ac:chgData name="Inga Jekabsone" userId="a79794743922c377" providerId="LiveId" clId="{743A5E2C-3CEB-4EB1-B311-077D8FA6EC0B}" dt="2022-10-19T10:53:54.590" v="1530" actId="478"/>
          <ac:spMkLst>
            <pc:docMk/>
            <pc:sldMk cId="3007966719" sldId="287"/>
            <ac:spMk id="8" creationId="{5249CE69-2216-E91D-BF73-9E7A09C2A0BD}"/>
          </ac:spMkLst>
        </pc:spChg>
        <pc:graphicFrameChg chg="mod modGraphic">
          <ac:chgData name="Inga Jekabsone" userId="a79794743922c377" providerId="LiveId" clId="{743A5E2C-3CEB-4EB1-B311-077D8FA6EC0B}" dt="2022-10-23T10:43:04.642" v="3213" actId="20577"/>
          <ac:graphicFrameMkLst>
            <pc:docMk/>
            <pc:sldMk cId="3007966719" sldId="287"/>
            <ac:graphicFrameMk id="4" creationId="{CA14D515-DDDE-E682-82FD-5E51C25316FF}"/>
          </ac:graphicFrameMkLst>
        </pc:graphicFrameChg>
      </pc:sldChg>
      <pc:sldChg chg="modSp add mod ord">
        <pc:chgData name="Inga Jekabsone" userId="a79794743922c377" providerId="LiveId" clId="{743A5E2C-3CEB-4EB1-B311-077D8FA6EC0B}" dt="2022-10-23T10:44:37.311" v="3257" actId="20577"/>
        <pc:sldMkLst>
          <pc:docMk/>
          <pc:sldMk cId="3857063852" sldId="288"/>
        </pc:sldMkLst>
        <pc:spChg chg="mod">
          <ac:chgData name="Inga Jekabsone" userId="a79794743922c377" providerId="LiveId" clId="{743A5E2C-3CEB-4EB1-B311-077D8FA6EC0B}" dt="2022-10-19T11:11:49.392" v="2207" actId="14100"/>
          <ac:spMkLst>
            <pc:docMk/>
            <pc:sldMk cId="3857063852" sldId="288"/>
            <ac:spMk id="2" creationId="{FB8532FD-EC07-4911-B873-F182408298EA}"/>
          </ac:spMkLst>
        </pc:spChg>
        <pc:spChg chg="mod">
          <ac:chgData name="Inga Jekabsone" userId="a79794743922c377" providerId="LiveId" clId="{743A5E2C-3CEB-4EB1-B311-077D8FA6EC0B}" dt="2022-10-23T10:44:37.311" v="3257" actId="20577"/>
          <ac:spMkLst>
            <pc:docMk/>
            <pc:sldMk cId="3857063852" sldId="288"/>
            <ac:spMk id="3" creationId="{319D26F4-1171-40A8-82F2-9139A170F7CD}"/>
          </ac:spMkLst>
        </pc:spChg>
      </pc:sldChg>
      <pc:sldChg chg="modSp add mod ord">
        <pc:chgData name="Inga Jekabsone" userId="a79794743922c377" providerId="LiveId" clId="{743A5E2C-3CEB-4EB1-B311-077D8FA6EC0B}" dt="2022-10-23T10:34:39.696" v="3017" actId="20578"/>
        <pc:sldMkLst>
          <pc:docMk/>
          <pc:sldMk cId="499854469" sldId="289"/>
        </pc:sldMkLst>
        <pc:spChg chg="mod">
          <ac:chgData name="Inga Jekabsone" userId="a79794743922c377" providerId="LiveId" clId="{743A5E2C-3CEB-4EB1-B311-077D8FA6EC0B}" dt="2022-10-19T11:07:05.391" v="2192" actId="20577"/>
          <ac:spMkLst>
            <pc:docMk/>
            <pc:sldMk cId="499854469" sldId="289"/>
            <ac:spMk id="2" creationId="{06BF66C5-A69D-4589-9BD1-945BD7263629}"/>
          </ac:spMkLst>
        </pc:spChg>
        <pc:spChg chg="mod">
          <ac:chgData name="Inga Jekabsone" userId="a79794743922c377" providerId="LiveId" clId="{743A5E2C-3CEB-4EB1-B311-077D8FA6EC0B}" dt="2022-10-23T10:34:39.696" v="3017" actId="20578"/>
          <ac:spMkLst>
            <pc:docMk/>
            <pc:sldMk cId="499854469" sldId="289"/>
            <ac:spMk id="3" creationId="{2844EA39-C7B4-48FF-97F8-6A296A86B726}"/>
          </ac:spMkLst>
        </pc:spChg>
      </pc:sldChg>
      <pc:sldChg chg="addSp delSp modSp new mod">
        <pc:chgData name="Inga Jekabsone" userId="a79794743922c377" providerId="LiveId" clId="{743A5E2C-3CEB-4EB1-B311-077D8FA6EC0B}" dt="2022-10-23T11:02:40.150" v="3560" actId="14734"/>
        <pc:sldMkLst>
          <pc:docMk/>
          <pc:sldMk cId="348037015" sldId="290"/>
        </pc:sldMkLst>
        <pc:spChg chg="mod">
          <ac:chgData name="Inga Jekabsone" userId="a79794743922c377" providerId="LiveId" clId="{743A5E2C-3CEB-4EB1-B311-077D8FA6EC0B}" dt="2022-10-19T11:09:41.128" v="2205" actId="27636"/>
          <ac:spMkLst>
            <pc:docMk/>
            <pc:sldMk cId="348037015" sldId="290"/>
            <ac:spMk id="2" creationId="{C4DAF889-4223-F4F4-CBC9-69A9F2B48543}"/>
          </ac:spMkLst>
        </pc:spChg>
        <pc:spChg chg="del">
          <ac:chgData name="Inga Jekabsone" userId="a79794743922c377" providerId="LiveId" clId="{743A5E2C-3CEB-4EB1-B311-077D8FA6EC0B}" dt="2022-10-19T11:09:01.036" v="2194"/>
          <ac:spMkLst>
            <pc:docMk/>
            <pc:sldMk cId="348037015" sldId="290"/>
            <ac:spMk id="3" creationId="{F086E452-CCDF-313B-8A2C-7C0E2D6CDE1D}"/>
          </ac:spMkLst>
        </pc:spChg>
        <pc:graphicFrameChg chg="add mod modGraphic">
          <ac:chgData name="Inga Jekabsone" userId="a79794743922c377" providerId="LiveId" clId="{743A5E2C-3CEB-4EB1-B311-077D8FA6EC0B}" dt="2022-10-23T11:02:40.150" v="3560" actId="14734"/>
          <ac:graphicFrameMkLst>
            <pc:docMk/>
            <pc:sldMk cId="348037015" sldId="290"/>
            <ac:graphicFrameMk id="4" creationId="{D716A249-20AB-4116-A21B-BC608B6651A1}"/>
          </ac:graphicFrameMkLst>
        </pc:graphicFrameChg>
      </pc:sldChg>
      <pc:sldChg chg="modSp add mod">
        <pc:chgData name="Inga Jekabsone" userId="a79794743922c377" providerId="LiveId" clId="{743A5E2C-3CEB-4EB1-B311-077D8FA6EC0B}" dt="2022-10-23T10:36:00.671" v="3024" actId="20578"/>
        <pc:sldMkLst>
          <pc:docMk/>
          <pc:sldMk cId="164832943" sldId="291"/>
        </pc:sldMkLst>
        <pc:spChg chg="mod">
          <ac:chgData name="Inga Jekabsone" userId="a79794743922c377" providerId="LiveId" clId="{743A5E2C-3CEB-4EB1-B311-077D8FA6EC0B}" dt="2022-10-23T10:36:00.671" v="3024" actId="20578"/>
          <ac:spMkLst>
            <pc:docMk/>
            <pc:sldMk cId="164832943" sldId="291"/>
            <ac:spMk id="3" creationId="{FD21AF7A-C862-9AA6-D62F-A2982101A9E9}"/>
          </ac:spMkLst>
        </pc:spChg>
      </pc:sldChg>
      <pc:sldChg chg="modSp new del mod">
        <pc:chgData name="Inga Jekabsone" userId="a79794743922c377" providerId="LiveId" clId="{743A5E2C-3CEB-4EB1-B311-077D8FA6EC0B}" dt="2022-10-19T11:17:45.894" v="2352" actId="2696"/>
        <pc:sldMkLst>
          <pc:docMk/>
          <pc:sldMk cId="3318095342" sldId="291"/>
        </pc:sldMkLst>
        <pc:spChg chg="mod">
          <ac:chgData name="Inga Jekabsone" userId="a79794743922c377" providerId="LiveId" clId="{743A5E2C-3CEB-4EB1-B311-077D8FA6EC0B}" dt="2022-10-19T11:16:53.790" v="2348" actId="20577"/>
          <ac:spMkLst>
            <pc:docMk/>
            <pc:sldMk cId="3318095342" sldId="291"/>
            <ac:spMk id="2" creationId="{39337204-9751-8FB3-ED1B-BADEB02F287E}"/>
          </ac:spMkLst>
        </pc:spChg>
        <pc:spChg chg="mod">
          <ac:chgData name="Inga Jekabsone" userId="a79794743922c377" providerId="LiveId" clId="{743A5E2C-3CEB-4EB1-B311-077D8FA6EC0B}" dt="2022-10-19T11:17:17.227" v="2351" actId="123"/>
          <ac:spMkLst>
            <pc:docMk/>
            <pc:sldMk cId="3318095342" sldId="291"/>
            <ac:spMk id="3" creationId="{FD21AF7A-C862-9AA6-D62F-A2982101A9E9}"/>
          </ac:spMkLst>
        </pc:spChg>
      </pc:sldChg>
      <pc:sldChg chg="addSp delSp modSp new mod ord">
        <pc:chgData name="Inga Jekabsone" userId="a79794743922c377" providerId="LiveId" clId="{743A5E2C-3CEB-4EB1-B311-077D8FA6EC0B}" dt="2022-10-23T10:37:28.455" v="3032"/>
        <pc:sldMkLst>
          <pc:docMk/>
          <pc:sldMk cId="3056386326" sldId="292"/>
        </pc:sldMkLst>
        <pc:spChg chg="mod">
          <ac:chgData name="Inga Jekabsone" userId="a79794743922c377" providerId="LiveId" clId="{743A5E2C-3CEB-4EB1-B311-077D8FA6EC0B}" dt="2022-10-19T11:24:31.558" v="2956" actId="20577"/>
          <ac:spMkLst>
            <pc:docMk/>
            <pc:sldMk cId="3056386326" sldId="292"/>
            <ac:spMk id="2" creationId="{472AD5D0-E4AF-DB83-7EE0-0670236F88F9}"/>
          </ac:spMkLst>
        </pc:spChg>
        <pc:spChg chg="del">
          <ac:chgData name="Inga Jekabsone" userId="a79794743922c377" providerId="LiveId" clId="{743A5E2C-3CEB-4EB1-B311-077D8FA6EC0B}" dt="2022-10-19T11:19:43.798" v="2419" actId="478"/>
          <ac:spMkLst>
            <pc:docMk/>
            <pc:sldMk cId="3056386326" sldId="292"/>
            <ac:spMk id="3" creationId="{12150906-811D-ED9A-59CC-F67B0E3F22CA}"/>
          </ac:spMkLst>
        </pc:spChg>
        <pc:spChg chg="add mod">
          <ac:chgData name="Inga Jekabsone" userId="a79794743922c377" providerId="LiveId" clId="{743A5E2C-3CEB-4EB1-B311-077D8FA6EC0B}" dt="2022-10-23T10:36:19.959" v="3026" actId="1076"/>
          <ac:spMkLst>
            <pc:docMk/>
            <pc:sldMk cId="3056386326" sldId="292"/>
            <ac:spMk id="4" creationId="{531F0CFD-9401-5F4A-1D2E-5362933F2437}"/>
          </ac:spMkLst>
        </pc:spChg>
        <pc:spChg chg="add mod">
          <ac:chgData name="Inga Jekabsone" userId="a79794743922c377" providerId="LiveId" clId="{743A5E2C-3CEB-4EB1-B311-077D8FA6EC0B}" dt="2022-10-19T11:24:09.248" v="2945" actId="14100"/>
          <ac:spMkLst>
            <pc:docMk/>
            <pc:sldMk cId="3056386326" sldId="292"/>
            <ac:spMk id="6" creationId="{0720E6C7-048E-B3E3-25B0-CA961E9072AB}"/>
          </ac:spMkLst>
        </pc:spChg>
        <pc:spChg chg="add mod">
          <ac:chgData name="Inga Jekabsone" userId="a79794743922c377" providerId="LiveId" clId="{743A5E2C-3CEB-4EB1-B311-077D8FA6EC0B}" dt="2022-10-19T11:24:17.472" v="2947" actId="14100"/>
          <ac:spMkLst>
            <pc:docMk/>
            <pc:sldMk cId="3056386326" sldId="292"/>
            <ac:spMk id="7" creationId="{6449C741-E1DD-EB87-8094-A32D4FFC17AC}"/>
          </ac:spMkLst>
        </pc:spChg>
        <pc:spChg chg="add">
          <ac:chgData name="Inga Jekabsone" userId="a79794743922c377" providerId="LiveId" clId="{743A5E2C-3CEB-4EB1-B311-077D8FA6EC0B}" dt="2022-10-19T11:19:22.561" v="2417"/>
          <ac:spMkLst>
            <pc:docMk/>
            <pc:sldMk cId="3056386326" sldId="292"/>
            <ac:spMk id="8" creationId="{93497A2E-39B3-A436-F07A-847EB7936FCB}"/>
          </ac:spMkLst>
        </pc:spChg>
        <pc:spChg chg="add">
          <ac:chgData name="Inga Jekabsone" userId="a79794743922c377" providerId="LiveId" clId="{743A5E2C-3CEB-4EB1-B311-077D8FA6EC0B}" dt="2022-10-19T11:19:22.561" v="2417"/>
          <ac:spMkLst>
            <pc:docMk/>
            <pc:sldMk cId="3056386326" sldId="292"/>
            <ac:spMk id="9" creationId="{D2839A7B-C853-729A-4E34-4E628FEE30C1}"/>
          </ac:spMkLst>
        </pc:spChg>
        <pc:spChg chg="add mod">
          <ac:chgData name="Inga Jekabsone" userId="a79794743922c377" providerId="LiveId" clId="{743A5E2C-3CEB-4EB1-B311-077D8FA6EC0B}" dt="2022-10-19T11:24:22.783" v="2948" actId="1076"/>
          <ac:spMkLst>
            <pc:docMk/>
            <pc:sldMk cId="3056386326" sldId="292"/>
            <ac:spMk id="10" creationId="{772EEDE4-2926-8C17-A43C-D37CF41AECB9}"/>
          </ac:spMkLst>
        </pc:spChg>
        <pc:graphicFrameChg chg="add mod">
          <ac:chgData name="Inga Jekabsone" userId="a79794743922c377" providerId="LiveId" clId="{743A5E2C-3CEB-4EB1-B311-077D8FA6EC0B}" dt="2022-10-23T10:37:21.707" v="3030" actId="20577"/>
          <ac:graphicFrameMkLst>
            <pc:docMk/>
            <pc:sldMk cId="3056386326" sldId="292"/>
            <ac:graphicFrameMk id="5" creationId="{20F01D59-8B18-EB66-E3A0-1844CBACBDA2}"/>
          </ac:graphicFrameMkLst>
        </pc:graphicFrameChg>
      </pc:sldChg>
      <pc:sldChg chg="modSp new mod">
        <pc:chgData name="Inga Jekabsone" userId="a79794743922c377" providerId="LiveId" clId="{743A5E2C-3CEB-4EB1-B311-077D8FA6EC0B}" dt="2022-10-24T14:46:39.226" v="3567" actId="20577"/>
        <pc:sldMkLst>
          <pc:docMk/>
          <pc:sldMk cId="4223134844" sldId="293"/>
        </pc:sldMkLst>
        <pc:spChg chg="mod">
          <ac:chgData name="Inga Jekabsone" userId="a79794743922c377" providerId="LiveId" clId="{743A5E2C-3CEB-4EB1-B311-077D8FA6EC0B}" dt="2022-10-23T10:42:26.329" v="3199" actId="20577"/>
          <ac:spMkLst>
            <pc:docMk/>
            <pc:sldMk cId="4223134844" sldId="293"/>
            <ac:spMk id="2" creationId="{3E1597B0-02DC-4B88-0BE8-44054AF79E62}"/>
          </ac:spMkLst>
        </pc:spChg>
        <pc:spChg chg="mod">
          <ac:chgData name="Inga Jekabsone" userId="a79794743922c377" providerId="LiveId" clId="{743A5E2C-3CEB-4EB1-B311-077D8FA6EC0B}" dt="2022-10-24T14:46:39.226" v="3567" actId="20577"/>
          <ac:spMkLst>
            <pc:docMk/>
            <pc:sldMk cId="4223134844" sldId="293"/>
            <ac:spMk id="3" creationId="{6E1AB3B7-1101-31A2-5993-CDCE1828942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79794743922c377/Desktop/skola/Publik&#257;cijas/2022/SGEM/trng_lfse_01_page_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79794743922c377/Desktop/skola/Publik&#257;cijas/2022/SGEM/trng_lfse_01_page_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a.jekabsone\Desktop\skola\Postdoks\2020\aptauja%202021\COVID-19%20ietekme%20uz%20pieaugu&#353;o%20izgl&#299;t&#299;bas%20iest&#257;&#382;u%20darbu_Basic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a.jekabsone\Desktop\skola\Postdoks\2020\aptauja%202021\COVID-19%20ietekme%20uz%20pieaugu&#353;o%20izgl&#299;t&#299;bas%20iest&#257;&#382;u%20darbu_Basic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79425742513893E-2"/>
          <c:y val="4.3137254901960784E-2"/>
          <c:w val="0.89650537585240875"/>
          <c:h val="0.69203711740756813"/>
        </c:manualLayout>
      </c:layout>
      <c:lineChart>
        <c:grouping val="standard"/>
        <c:varyColors val="0"/>
        <c:ser>
          <c:idx val="0"/>
          <c:order val="0"/>
          <c:tx>
            <c:strRef>
              <c:f>'Sheet 1'!$A$34</c:f>
              <c:strCache>
                <c:ptCount val="1"/>
                <c:pt idx="0">
                  <c:v>Latvia (average 7.0%)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E8-4CA9-8A0D-0CDAB32CB759}"/>
                </c:ext>
              </c:extLst>
            </c:dLbl>
            <c:dLbl>
              <c:idx val="1"/>
              <c:layout>
                <c:manualLayout>
                  <c:x val="0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8-4CA9-8A0D-0CDAB32CB759}"/>
                </c:ext>
              </c:extLst>
            </c:dLbl>
            <c:dLbl>
              <c:idx val="2"/>
              <c:layout>
                <c:manualLayout>
                  <c:x val="1.5485869144405162E-3"/>
                  <c:y val="-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E8-4CA9-8A0D-0CDAB32CB759}"/>
                </c:ext>
              </c:extLst>
            </c:dLbl>
            <c:dLbl>
              <c:idx val="3"/>
              <c:layout>
                <c:manualLayout>
                  <c:x val="3.0971738288810891E-3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8-4CA9-8A0D-0CDAB32CB759}"/>
                </c:ext>
              </c:extLst>
            </c:dLbl>
            <c:dLbl>
              <c:idx val="4"/>
              <c:layout>
                <c:manualLayout>
                  <c:x val="-1.548586914440573E-3"/>
                  <c:y val="-5.09803921568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E8-4CA9-8A0D-0CDAB32CB759}"/>
                </c:ext>
              </c:extLst>
            </c:dLbl>
            <c:dLbl>
              <c:idx val="5"/>
              <c:layout>
                <c:manualLayout>
                  <c:x val="0"/>
                  <c:y val="-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E8-4CA9-8A0D-0CDAB32CB759}"/>
                </c:ext>
              </c:extLst>
            </c:dLbl>
            <c:dLbl>
              <c:idx val="6"/>
              <c:layout>
                <c:manualLayout>
                  <c:x val="-4.6457607433217189E-3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E8-4CA9-8A0D-0CDAB32CB759}"/>
                </c:ext>
              </c:extLst>
            </c:dLbl>
            <c:dLbl>
              <c:idx val="7"/>
              <c:layout>
                <c:manualLayout>
                  <c:x val="-1.5485869144406866E-3"/>
                  <c:y val="-4.313725490196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E8-4CA9-8A0D-0CDAB32CB759}"/>
                </c:ext>
              </c:extLst>
            </c:dLbl>
            <c:dLbl>
              <c:idx val="8"/>
              <c:layout>
                <c:manualLayout>
                  <c:x val="-1.2388695315524697E-2"/>
                  <c:y val="-3.9215686274509873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E8-4CA9-8A0D-0CDAB32CB759}"/>
                </c:ext>
              </c:extLst>
            </c:dLbl>
            <c:dLbl>
              <c:idx val="9"/>
              <c:layout>
                <c:manualLayout>
                  <c:x val="-7.7429345722029785E-3"/>
                  <c:y val="-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E8-4CA9-8A0D-0CDAB32CB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1'!$B$33:$K$33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 1'!$B$34:$K$34</c:f>
              <c:numCache>
                <c:formatCode>#\ ##0.##########</c:formatCode>
                <c:ptCount val="10"/>
                <c:pt idx="0">
                  <c:v>7.2</c:v>
                </c:pt>
                <c:pt idx="1">
                  <c:v>6.8</c:v>
                </c:pt>
                <c:pt idx="2">
                  <c:v>5.6</c:v>
                </c:pt>
                <c:pt idx="3">
                  <c:v>5.7</c:v>
                </c:pt>
                <c:pt idx="4">
                  <c:v>7.3</c:v>
                </c:pt>
                <c:pt idx="5">
                  <c:v>7.5</c:v>
                </c:pt>
                <c:pt idx="6">
                  <c:v>6.7</c:v>
                </c:pt>
                <c:pt idx="7">
                  <c:v>7.4</c:v>
                </c:pt>
                <c:pt idx="8">
                  <c:v>6.6</c:v>
                </c:pt>
                <c:pt idx="9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E8-4CA9-8A0D-0CDAB32CB759}"/>
            </c:ext>
          </c:extLst>
        </c:ser>
        <c:ser>
          <c:idx val="1"/>
          <c:order val="1"/>
          <c:tx>
            <c:strRef>
              <c:f>'Sheet 1'!$A$35</c:f>
              <c:strCache>
                <c:ptCount val="1"/>
                <c:pt idx="0">
                  <c:v>Poland (average 4.4%)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937282229965171E-2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E8-4CA9-8A0D-0CDAB32CB759}"/>
                </c:ext>
              </c:extLst>
            </c:dLbl>
            <c:dLbl>
              <c:idx val="1"/>
              <c:layout>
                <c:manualLayout>
                  <c:x val="1.5485869144405446E-3"/>
                  <c:y val="5.098039215686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E8-4CA9-8A0D-0CDAB32CB759}"/>
                </c:ext>
              </c:extLst>
            </c:dLbl>
            <c:dLbl>
              <c:idx val="2"/>
              <c:layout>
                <c:manualLayout>
                  <c:x val="0"/>
                  <c:y val="2.3529411764705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E8-4CA9-8A0D-0CDAB32CB759}"/>
                </c:ext>
              </c:extLst>
            </c:dLbl>
            <c:dLbl>
              <c:idx val="3"/>
              <c:layout>
                <c:manualLayout>
                  <c:x val="0"/>
                  <c:y val="3.921568627450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E8-4CA9-8A0D-0CDAB32CB759}"/>
                </c:ext>
              </c:extLst>
            </c:dLbl>
            <c:dLbl>
              <c:idx val="4"/>
              <c:layout>
                <c:manualLayout>
                  <c:x val="-5.678086425876513E-17"/>
                  <c:y val="2.745098039215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E8-4CA9-8A0D-0CDAB32CB759}"/>
                </c:ext>
              </c:extLst>
            </c:dLbl>
            <c:dLbl>
              <c:idx val="5"/>
              <c:layout>
                <c:manualLayout>
                  <c:x val="1.548586914440573E-3"/>
                  <c:y val="3.529411764705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E8-4CA9-8A0D-0CDAB32CB759}"/>
                </c:ext>
              </c:extLst>
            </c:dLbl>
            <c:dLbl>
              <c:idx val="6"/>
              <c:layout>
                <c:manualLayout>
                  <c:x val="0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E8-4CA9-8A0D-0CDAB32CB759}"/>
                </c:ext>
              </c:extLst>
            </c:dLbl>
            <c:dLbl>
              <c:idx val="7"/>
              <c:layout>
                <c:manualLayout>
                  <c:x val="0"/>
                  <c:y val="3.1372549019607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E8-4CA9-8A0D-0CDAB32CB759}"/>
                </c:ext>
              </c:extLst>
            </c:dLbl>
            <c:dLbl>
              <c:idx val="8"/>
              <c:layout>
                <c:manualLayout>
                  <c:x val="3.097173828881146E-3"/>
                  <c:y val="3.5294117647058823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E8-4CA9-8A0D-0CDAB32CB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1'!$B$33:$K$33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 1'!$B$35:$K$35</c:f>
              <c:numCache>
                <c:formatCode>#\ ##0.##########</c:formatCode>
                <c:ptCount val="10"/>
                <c:pt idx="0">
                  <c:v>4.5</c:v>
                </c:pt>
                <c:pt idx="1">
                  <c:v>4.3</c:v>
                </c:pt>
                <c:pt idx="2" formatCode="#\ ##0.0">
                  <c:v>4</c:v>
                </c:pt>
                <c:pt idx="3">
                  <c:v>3.5</c:v>
                </c:pt>
                <c:pt idx="4">
                  <c:v>3.7</c:v>
                </c:pt>
                <c:pt idx="5" formatCode="#\ ##0.0">
                  <c:v>4</c:v>
                </c:pt>
                <c:pt idx="6">
                  <c:v>5.7</c:v>
                </c:pt>
                <c:pt idx="7">
                  <c:v>4.8</c:v>
                </c:pt>
                <c:pt idx="8">
                  <c:v>3.7</c:v>
                </c:pt>
                <c:pt idx="9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2FE8-4CA9-8A0D-0CDAB32CB759}"/>
            </c:ext>
          </c:extLst>
        </c:ser>
        <c:ser>
          <c:idx val="2"/>
          <c:order val="2"/>
          <c:tx>
            <c:strRef>
              <c:f>'Sheet 1'!$A$36</c:f>
              <c:strCache>
                <c:ptCount val="1"/>
                <c:pt idx="0">
                  <c:v>Sweden (average 30.3%)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48586914440573E-3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E8-4CA9-8A0D-0CDAB32CB759}"/>
                </c:ext>
              </c:extLst>
            </c:dLbl>
            <c:dLbl>
              <c:idx val="1"/>
              <c:layout>
                <c:manualLayout>
                  <c:x val="0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E8-4CA9-8A0D-0CDAB32CB759}"/>
                </c:ext>
              </c:extLst>
            </c:dLbl>
            <c:dLbl>
              <c:idx val="2"/>
              <c:layout>
                <c:manualLayout>
                  <c:x val="1.548586914440573E-3"/>
                  <c:y val="-6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E8-4CA9-8A0D-0CDAB32CB759}"/>
                </c:ext>
              </c:extLst>
            </c:dLbl>
            <c:dLbl>
              <c:idx val="3"/>
              <c:layout>
                <c:manualLayout>
                  <c:x val="-1.548586914440573E-3"/>
                  <c:y val="-3.529411764705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E8-4CA9-8A0D-0CDAB32CB759}"/>
                </c:ext>
              </c:extLst>
            </c:dLbl>
            <c:dLbl>
              <c:idx val="4"/>
              <c:layout>
                <c:manualLayout>
                  <c:x val="-6.1943476577623483E-3"/>
                  <c:y val="-4.705882352941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E8-4CA9-8A0D-0CDAB32CB759}"/>
                </c:ext>
              </c:extLst>
            </c:dLbl>
            <c:dLbl>
              <c:idx val="5"/>
              <c:layout>
                <c:manualLayout>
                  <c:x val="-4.6457607433217189E-3"/>
                  <c:y val="-5.098039215686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E8-4CA9-8A0D-0CDAB32CB759}"/>
                </c:ext>
              </c:extLst>
            </c:dLbl>
            <c:dLbl>
              <c:idx val="6"/>
              <c:layout>
                <c:manualLayout>
                  <c:x val="-1.0840108401084011E-2"/>
                  <c:y val="-7.058823529411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E8-4CA9-8A0D-0CDAB32CB759}"/>
                </c:ext>
              </c:extLst>
            </c:dLbl>
            <c:dLbl>
              <c:idx val="8"/>
              <c:layout>
                <c:manualLayout>
                  <c:x val="-1.2388695315524584E-2"/>
                  <c:y val="5.8823529411764705E-2"/>
                </c:manualLayout>
              </c:layout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E8-4CA9-8A0D-0CDAB32CB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1'!$B$33:$K$33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 1'!$B$36:$K$36</c:f>
              <c:numCache>
                <c:formatCode>#\ ##0.##########</c:formatCode>
                <c:ptCount val="10"/>
                <c:pt idx="0" formatCode="#\ ##0.0">
                  <c:v>27</c:v>
                </c:pt>
                <c:pt idx="1">
                  <c:v>28.4</c:v>
                </c:pt>
                <c:pt idx="2">
                  <c:v>29.2</c:v>
                </c:pt>
                <c:pt idx="3">
                  <c:v>29.4</c:v>
                </c:pt>
                <c:pt idx="4">
                  <c:v>29.6</c:v>
                </c:pt>
                <c:pt idx="5">
                  <c:v>30.4</c:v>
                </c:pt>
                <c:pt idx="6">
                  <c:v>31.4</c:v>
                </c:pt>
                <c:pt idx="7">
                  <c:v>34.299999999999997</c:v>
                </c:pt>
                <c:pt idx="8">
                  <c:v>28.6</c:v>
                </c:pt>
                <c:pt idx="9">
                  <c:v>34.700000000000003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FE8-4CA9-8A0D-0CDAB32CB759}"/>
            </c:ext>
          </c:extLst>
        </c:ser>
        <c:ser>
          <c:idx val="3"/>
          <c:order val="3"/>
          <c:tx>
            <c:strRef>
              <c:f>'Sheet 1'!$A$37</c:f>
              <c:strCache>
                <c:ptCount val="1"/>
                <c:pt idx="0">
                  <c:v>EU-27 (average)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971738288811603E-3"/>
                  <c:y val="-7.0588235294117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E8-4CA9-8A0D-0CDAB32CB759}"/>
                </c:ext>
              </c:extLst>
            </c:dLbl>
            <c:dLbl>
              <c:idx val="1"/>
              <c:layout>
                <c:manualLayout>
                  <c:x val="-4.6457607433217476E-3"/>
                  <c:y val="-4.705882352941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E8-4CA9-8A0D-0CDAB32CB759}"/>
                </c:ext>
              </c:extLst>
            </c:dLbl>
            <c:dLbl>
              <c:idx val="2"/>
              <c:layout>
                <c:manualLayout>
                  <c:x val="-1.0840108401084011E-2"/>
                  <c:y val="-4.313725490196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FE8-4CA9-8A0D-0CDAB32CB759}"/>
                </c:ext>
              </c:extLst>
            </c:dLbl>
            <c:dLbl>
              <c:idx val="3"/>
              <c:layout>
                <c:manualLayout>
                  <c:x val="-7.7429345722028649E-3"/>
                  <c:y val="-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FE8-4CA9-8A0D-0CDAB32CB759}"/>
                </c:ext>
              </c:extLst>
            </c:dLbl>
            <c:dLbl>
              <c:idx val="4"/>
              <c:layout>
                <c:manualLayout>
                  <c:x val="-6.1943476577623483E-3"/>
                  <c:y val="-5.098039215686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FE8-4CA9-8A0D-0CDAB32CB759}"/>
                </c:ext>
              </c:extLst>
            </c:dLbl>
            <c:dLbl>
              <c:idx val="5"/>
              <c:layout>
                <c:manualLayout>
                  <c:x val="-1.548586914440573E-3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E8-4CA9-8A0D-0CDAB32CB759}"/>
                </c:ext>
              </c:extLst>
            </c:dLbl>
            <c:dLbl>
              <c:idx val="6"/>
              <c:layout>
                <c:manualLayout>
                  <c:x val="-1.2388695315524584E-2"/>
                  <c:y val="-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FE8-4CA9-8A0D-0CDAB32CB759}"/>
                </c:ext>
              </c:extLst>
            </c:dLbl>
            <c:dLbl>
              <c:idx val="7"/>
              <c:layout>
                <c:manualLayout>
                  <c:x val="-1.548586914440573E-3"/>
                  <c:y val="-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E8-4CA9-8A0D-0CDAB32CB759}"/>
                </c:ext>
              </c:extLst>
            </c:dLbl>
            <c:dLbl>
              <c:idx val="8"/>
              <c:layout>
                <c:manualLayout>
                  <c:x val="-1.2388695315524697E-2"/>
                  <c:y val="-8.6274509803921567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FE8-4CA9-8A0D-0CDAB32CB759}"/>
                </c:ext>
              </c:extLst>
            </c:dLbl>
            <c:dLbl>
              <c:idx val="9"/>
              <c:layout>
                <c:manualLayout>
                  <c:x val="-4.6457607433218326E-3"/>
                  <c:y val="-6.6666666666666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FE8-4CA9-8A0D-0CDAB32CB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1'!$B$33:$K$33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'Sheet 1'!$B$37:$K$37</c:f>
              <c:numCache>
                <c:formatCode>General</c:formatCode>
                <c:ptCount val="10"/>
                <c:pt idx="0">
                  <c:v>8.1999999999999993</c:v>
                </c:pt>
                <c:pt idx="1">
                  <c:v>9.9</c:v>
                </c:pt>
                <c:pt idx="2">
                  <c:v>10.1</c:v>
                </c:pt>
                <c:pt idx="3">
                  <c:v>10.1</c:v>
                </c:pt>
                <c:pt idx="4">
                  <c:v>10.3</c:v>
                </c:pt>
                <c:pt idx="5">
                  <c:v>10.4</c:v>
                </c:pt>
                <c:pt idx="6">
                  <c:v>10.6</c:v>
                </c:pt>
                <c:pt idx="7">
                  <c:v>10.8</c:v>
                </c:pt>
                <c:pt idx="8">
                  <c:v>9.1</c:v>
                </c:pt>
                <c:pt idx="9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2FE8-4CA9-8A0D-0CDAB32CB7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51513488"/>
        <c:axId val="1451512240"/>
      </c:lineChart>
      <c:catAx>
        <c:axId val="14515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51512240"/>
        <c:crosses val="autoZero"/>
        <c:auto val="1"/>
        <c:lblAlgn val="ctr"/>
        <c:lblOffset val="100"/>
        <c:noMultiLvlLbl val="0"/>
      </c:catAx>
      <c:valAx>
        <c:axId val="14515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5151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Coutry level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1'!$A$49:$A$51</c:f>
              <c:strCache>
                <c:ptCount val="3"/>
                <c:pt idx="0">
                  <c:v>Sweden</c:v>
                </c:pt>
                <c:pt idx="1">
                  <c:v>Poland</c:v>
                </c:pt>
                <c:pt idx="2">
                  <c:v>Latvia</c:v>
                </c:pt>
              </c:strCache>
            </c:strRef>
          </c:cat>
          <c:val>
            <c:numRef>
              <c:f>'Sheet 1'!$B$49:$B$51</c:f>
              <c:numCache>
                <c:formatCode>General</c:formatCode>
                <c:ptCount val="3"/>
                <c:pt idx="0">
                  <c:v>66.5</c:v>
                </c:pt>
                <c:pt idx="1">
                  <c:v>42.9</c:v>
                </c:pt>
                <c:pt idx="2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6-48F0-B747-7B17045F5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5056096"/>
        <c:axId val="1415056928"/>
      </c:barChart>
      <c:lineChart>
        <c:grouping val="standard"/>
        <c:varyColors val="0"/>
        <c:ser>
          <c:idx val="1"/>
          <c:order val="1"/>
          <c:tx>
            <c:v>Average EU level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A6-48F0-B747-7B17045F51CB}"/>
                </c:ext>
              </c:extLst>
            </c:dLbl>
            <c:dLbl>
              <c:idx val="1"/>
              <c:layout>
                <c:manualLayout>
                  <c:x val="-3.493219849713145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A6-48F0-B747-7B17045F51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A6-48F0-B747-7B17045F5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1'!$A$49:$A$51</c:f>
              <c:strCache>
                <c:ptCount val="3"/>
                <c:pt idx="0">
                  <c:v>Sweden</c:v>
                </c:pt>
                <c:pt idx="1">
                  <c:v>Poland</c:v>
                </c:pt>
                <c:pt idx="2">
                  <c:v>Latvia</c:v>
                </c:pt>
              </c:strCache>
            </c:strRef>
          </c:cat>
          <c:val>
            <c:numRef>
              <c:f>'Sheet 1'!$C$49:$C$51</c:f>
              <c:numCache>
                <c:formatCode>General</c:formatCode>
                <c:ptCount val="3"/>
                <c:pt idx="0">
                  <c:v>53.9</c:v>
                </c:pt>
                <c:pt idx="1">
                  <c:v>53.9</c:v>
                </c:pt>
                <c:pt idx="2">
                  <c:v>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A6-48F0-B747-7B17045F5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056096"/>
        <c:axId val="1415056928"/>
      </c:lineChart>
      <c:catAx>
        <c:axId val="14150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5056928"/>
        <c:crosses val="autoZero"/>
        <c:auto val="1"/>
        <c:lblAlgn val="ctr"/>
        <c:lblOffset val="100"/>
        <c:noMultiLvlLbl val="0"/>
      </c:catAx>
      <c:valAx>
        <c:axId val="141505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lv-LV" dirty="0"/>
                  <a:t>iedzīvotāji</a:t>
                </a:r>
                <a:r>
                  <a:rPr lang="lv-LV" baseline="0" dirty="0"/>
                  <a:t> vecumā </a:t>
                </a:r>
                <a:r>
                  <a:rPr lang="en-US" dirty="0"/>
                  <a:t>16-74</a:t>
                </a:r>
                <a:r>
                  <a:rPr lang="lv-LV" dirty="0"/>
                  <a:t>, %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150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Izvēlēties atbildes variantu, kas vislabāk raksturo Jūsu pārstāvētās izglītības iestādes rīcību, sākoties COVID-19 ierobežojumiem: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82-4BE5-B07C-C55719BF6C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82-4BE5-B07C-C55719BF6C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82-4BE5-B07C-C55719BF6C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82-4BE5-B07C-C55719BF6C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82-4BE5-B07C-C55719BF6C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82-4BE5-B07C-C55719BF6C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82-4BE5-B07C-C55719BF6C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A82-4BE5-B07C-C55719BF6C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A82-4BE5-B07C-C55719BF6C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A82-4BE5-B07C-C55719BF6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800" b="0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'Izvēlēties atbildes variant (2)'!$N$1:$N$5</c:f>
              <c:strCache>
                <c:ptCount val="5"/>
                <c:pt idx="0">
                  <c:v>Bijām spiesti apturēt mācības, jo nespējām piedāvāt izglītības procesu attālināti</c:v>
                </c:pt>
                <c:pt idx="1">
                  <c:v>Sākotnēji izmantojām nogaidīšanas stratēģiju, nemainoties apstākļiem, pārorientējām savu darbību attālinātām studiju procesam</c:v>
                </c:pt>
                <c:pt idx="2">
                  <c:v>Spējām pielāgoties esošajiem apstākļiem un piedāvājām savas mācības attālināti, būtiski nemainot savu darbības veidu</c:v>
                </c:pt>
                <c:pt idx="3">
                  <c:v>Spējām ātri pielāgoties, paplašinājām savu darbību, attīstot mācību klāstu</c:v>
                </c:pt>
                <c:pt idx="4">
                  <c:v>Cits</c:v>
                </c:pt>
              </c:strCache>
            </c:strRef>
          </c:cat>
          <c:val>
            <c:numRef>
              <c:f>'Izvēlēties atbildes variant (2)'!$P$1:$P$5</c:f>
              <c:numCache>
                <c:formatCode>0%</c:formatCode>
                <c:ptCount val="5"/>
                <c:pt idx="0">
                  <c:v>7.0000000298023224E-2</c:v>
                </c:pt>
                <c:pt idx="1">
                  <c:v>0.30000001192092896</c:v>
                </c:pt>
                <c:pt idx="2">
                  <c:v>0.30000001192092896</c:v>
                </c:pt>
                <c:pt idx="3">
                  <c:v>0.25999999046325684</c:v>
                </c:pt>
                <c:pt idx="4">
                  <c:v>7.0000000298023224E-2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82-4BE5-B07C-C55719BF6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40783"/>
        <c:axId val="56070576"/>
      </c:barChart>
      <c:catAx>
        <c:axId val="2984078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56070576"/>
        <c:crosses val="autoZero"/>
        <c:auto val="0"/>
        <c:lblAlgn val="ctr"/>
        <c:lblOffset val="100"/>
        <c:noMultiLvlLbl val="0"/>
      </c:catAx>
      <c:valAx>
        <c:axId val="560705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rgbClr val="E6E6E6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9840783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 rot="0" vert="horz"/>
    <a:lstStyle/>
    <a:p>
      <a:pPr>
        <a:defRPr lang="en-US" sz="800" u="none" baseline="0">
          <a:latin typeface="+mj-lt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6914211213575"/>
          <c:y val="0.11742577340502661"/>
          <c:w val="0.39518049074321887"/>
          <c:h val="0.690249537238718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15-4193-84BA-3BF849DA07D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15-4193-84BA-3BF849DA07DB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F15-4193-84BA-3BF849DA07DB}"/>
              </c:ext>
            </c:extLst>
          </c:dPt>
          <c:dLbls>
            <c:dLbl>
              <c:idx val="0"/>
              <c:layout>
                <c:manualLayout>
                  <c:x val="9.7010699066807177E-2"/>
                  <c:y val="-0.17592592592592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15-4193-84BA-3BF849DA07DB}"/>
                </c:ext>
              </c:extLst>
            </c:dLbl>
            <c:dLbl>
              <c:idx val="1"/>
              <c:layout>
                <c:manualLayout>
                  <c:x val="-1.433275586170004E-2"/>
                  <c:y val="-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06377096165609"/>
                      <c:h val="0.47031948348048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F15-4193-84BA-3BF849DA07DB}"/>
                </c:ext>
              </c:extLst>
            </c:dLbl>
            <c:dLbl>
              <c:idx val="2"/>
              <c:layout>
                <c:manualLayout>
                  <c:x val="-8.7746144458494477E-4"/>
                  <c:y val="1.3888855362254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1310866586486"/>
                      <c:h val="0.46592585887265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15-4193-84BA-3BF849DA07D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'Izvēlēties atbildes variant (1)'!$A$19:$A$21</c:f>
              <c:strCache>
                <c:ptCount val="3"/>
                <c:pt idx="0">
                  <c:v>Pirms COVID-19 ierobežojumiem manis pārstāvētā izglītības iestāde piedāvāja tikai klātienes mācības</c:v>
                </c:pt>
                <c:pt idx="1">
                  <c:v>Pirms COVID-19 ierobežojumiem manis pārstāvēta izglītības iestāde piedāvāja tikai attālinātās mācības</c:v>
                </c:pt>
                <c:pt idx="2">
                  <c:v>Pirms COVID-19 ierobežojumiem manis pārstāvēta izglītības iestāde piedāvāja gan klātienes, gan attālinātās mācības</c:v>
                </c:pt>
              </c:strCache>
            </c:strRef>
          </c:cat>
          <c:val>
            <c:numRef>
              <c:f>'Izvēlēties atbildes variant (1)'!$B$19:$B$21</c:f>
              <c:numCache>
                <c:formatCode>0</c:formatCode>
                <c:ptCount val="3"/>
                <c:pt idx="0">
                  <c:v>28</c:v>
                </c:pt>
                <c:pt idx="1">
                  <c:v>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15-4193-84BA-3BF849DA07D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33A92-6883-487E-AECE-E2AFEC34DCE6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</dgm:pt>
    <dgm:pt modelId="{7193451D-9D28-4C21-B2DA-3624E780A9C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Reģistrētas izglītības iestādes</a:t>
          </a:r>
        </a:p>
      </dgm:t>
    </dgm:pt>
    <dgm:pt modelId="{7433610A-1E14-4906-8CCC-6AA69D08DE17}" type="parTrans" cxnId="{F95D5AD9-1FA0-4DBF-B7CF-0F7EAB5B7F85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DBC36-FB98-4935-8ECA-43C8657B38D0}" type="sibTrans" cxnId="{F95D5AD9-1FA0-4DBF-B7CF-0F7EAB5B7F85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D42F3-C233-48F6-8692-F559432FC88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Licencētas fiziskas un juridiskās personas</a:t>
          </a:r>
        </a:p>
      </dgm:t>
    </dgm:pt>
    <dgm:pt modelId="{FA13A414-2755-4958-9521-3C3A02FE87AA}" type="parTrans" cxnId="{ECF55123-6F87-49AD-AD32-511191B38E11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EF980-9E86-49A4-A5BB-B4D87AD88BDA}" type="sibTrans" cxnId="{ECF55123-6F87-49AD-AD32-511191B38E11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0DF91-05BC-4912-8EF2-AADA144A0D92}">
      <dgm:prSet phldrT="[Text]" custT="1"/>
      <dgm:spPr>
        <a:ln w="28575">
          <a:prstDash val="dashDot"/>
        </a:ln>
      </dgm:spPr>
      <dgm:t>
        <a:bodyPr/>
        <a:lstStyle/>
        <a:p>
          <a:r>
            <a:rPr lang="lv-LV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Nelicencētas fiziskas un juridiskās personas</a:t>
          </a:r>
        </a:p>
      </dgm:t>
    </dgm:pt>
    <dgm:pt modelId="{FA03D287-7834-426B-AD75-E85500F62050}" type="parTrans" cxnId="{CFCFEFD0-41D0-408F-B775-17964CE7700A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B9EB7-CB2A-4EDA-A976-8692019BC86B}" type="sibTrans" cxnId="{CFCFEFD0-41D0-408F-B775-17964CE7700A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513B8-B980-4D3F-A9E6-624EBC12F487}">
      <dgm:prSet phldrT="[Text]" custT="1"/>
      <dgm:spPr/>
      <dgm:t>
        <a:bodyPr/>
        <a:lstStyle/>
        <a:p>
          <a:r>
            <a:rPr lang="lv-LV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Formālās un neformālās pieaugušo izglītības programmas</a:t>
          </a:r>
        </a:p>
      </dgm:t>
    </dgm:pt>
    <dgm:pt modelId="{A868C730-399F-4B3E-B393-99D5DB116CC2}" type="parTrans" cxnId="{607C3EA7-1750-4B8B-AA62-40DD9EFA291F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2BA51-6560-4B3F-836D-25051C52A0B5}" type="sibTrans" cxnId="{607C3EA7-1750-4B8B-AA62-40DD9EFA291F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0E0EB-9E4C-43E2-8923-F167AF87C2A9}">
      <dgm:prSet phldrT="[Text]" custT="1"/>
      <dgm:spPr/>
      <dgm:t>
        <a:bodyPr/>
        <a:lstStyle/>
        <a:p>
          <a:r>
            <a:rPr lang="lv-LV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Interešu izglītības un neformālas pieaugušo izglītības programmas</a:t>
          </a:r>
        </a:p>
      </dgm:t>
    </dgm:pt>
    <dgm:pt modelId="{D69C73E9-B615-428C-A8ED-422987242F8A}" type="parTrans" cxnId="{7FA77920-8623-4F80-B80A-9CF32A6B5927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120C7-F844-4522-A308-1A253BDC932A}" type="sibTrans" cxnId="{7FA77920-8623-4F80-B80A-9CF32A6B5927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BDFE0-8D5B-40D6-90F4-53851ABCB34E}">
      <dgm:prSet phldrT="[Text]" custT="1"/>
      <dgm:spPr/>
      <dgm:t>
        <a:bodyPr/>
        <a:lstStyle/>
        <a:p>
          <a:r>
            <a:rPr lang="lv-LV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Pieaugušo izglītības programmas ārpus tiesiskā regulējuma</a:t>
          </a:r>
        </a:p>
      </dgm:t>
    </dgm:pt>
    <dgm:pt modelId="{7D839639-F25F-4466-990B-73E1C3C64182}" type="parTrans" cxnId="{DDC1BA0A-E79F-4886-8381-583345AAF975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3AC0F-F99B-415E-9841-2BE8579012B5}" type="sibTrans" cxnId="{DDC1BA0A-E79F-4886-8381-583345AAF975}">
      <dgm:prSet/>
      <dgm:spPr/>
      <dgm:t>
        <a:bodyPr/>
        <a:lstStyle/>
        <a:p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D0C36-B739-4B83-92D3-5AD3BBFAEF24}" type="pres">
      <dgm:prSet presAssocID="{D2F33A92-6883-487E-AECE-E2AFEC34DCE6}" presName="theList" presStyleCnt="0">
        <dgm:presLayoutVars>
          <dgm:dir/>
          <dgm:animLvl val="lvl"/>
          <dgm:resizeHandles val="exact"/>
        </dgm:presLayoutVars>
      </dgm:prSet>
      <dgm:spPr/>
    </dgm:pt>
    <dgm:pt modelId="{5F606CFA-AF53-4F40-9D1F-F402FB0B91D4}" type="pres">
      <dgm:prSet presAssocID="{7193451D-9D28-4C21-B2DA-3624E780A9C4}" presName="compNode" presStyleCnt="0"/>
      <dgm:spPr/>
    </dgm:pt>
    <dgm:pt modelId="{53790EAE-3DD3-4E3B-969E-6CA040AC0A1A}" type="pres">
      <dgm:prSet presAssocID="{7193451D-9D28-4C21-B2DA-3624E780A9C4}" presName="aNode" presStyleLbl="bgShp" presStyleIdx="0" presStyleCnt="3"/>
      <dgm:spPr/>
    </dgm:pt>
    <dgm:pt modelId="{FB6B6CF1-4D59-4A74-8D1A-376B017743B4}" type="pres">
      <dgm:prSet presAssocID="{7193451D-9D28-4C21-B2DA-3624E780A9C4}" presName="textNode" presStyleLbl="bgShp" presStyleIdx="0" presStyleCnt="3"/>
      <dgm:spPr/>
    </dgm:pt>
    <dgm:pt modelId="{F82AD28C-E502-4CC3-BBAE-07854B7A0557}" type="pres">
      <dgm:prSet presAssocID="{7193451D-9D28-4C21-B2DA-3624E780A9C4}" presName="compChildNode" presStyleCnt="0"/>
      <dgm:spPr/>
    </dgm:pt>
    <dgm:pt modelId="{4315035A-3377-44A5-A163-F073DC28D7FC}" type="pres">
      <dgm:prSet presAssocID="{7193451D-9D28-4C21-B2DA-3624E780A9C4}" presName="theInnerList" presStyleCnt="0"/>
      <dgm:spPr/>
    </dgm:pt>
    <dgm:pt modelId="{9DFA7768-FCDC-40A5-96EA-CCBE2109688C}" type="pres">
      <dgm:prSet presAssocID="{0CF513B8-B980-4D3F-A9E6-624EBC12F487}" presName="childNode" presStyleLbl="node1" presStyleIdx="0" presStyleCnt="3">
        <dgm:presLayoutVars>
          <dgm:bulletEnabled val="1"/>
        </dgm:presLayoutVars>
      </dgm:prSet>
      <dgm:spPr/>
    </dgm:pt>
    <dgm:pt modelId="{4030D2C1-696F-4261-A4BF-7736A62853A5}" type="pres">
      <dgm:prSet presAssocID="{7193451D-9D28-4C21-B2DA-3624E780A9C4}" presName="aSpace" presStyleCnt="0"/>
      <dgm:spPr/>
    </dgm:pt>
    <dgm:pt modelId="{A6DDBDA5-55A5-4E10-BA02-187A5CE3BF8B}" type="pres">
      <dgm:prSet presAssocID="{C10D42F3-C233-48F6-8692-F559432FC889}" presName="compNode" presStyleCnt="0"/>
      <dgm:spPr/>
    </dgm:pt>
    <dgm:pt modelId="{BB08F881-00D3-4345-A087-81E1DFDDF774}" type="pres">
      <dgm:prSet presAssocID="{C10D42F3-C233-48F6-8692-F559432FC889}" presName="aNode" presStyleLbl="bgShp" presStyleIdx="1" presStyleCnt="3"/>
      <dgm:spPr/>
    </dgm:pt>
    <dgm:pt modelId="{B66EF5E9-CDF0-49FF-937A-C8D739027C18}" type="pres">
      <dgm:prSet presAssocID="{C10D42F3-C233-48F6-8692-F559432FC889}" presName="textNode" presStyleLbl="bgShp" presStyleIdx="1" presStyleCnt="3"/>
      <dgm:spPr/>
    </dgm:pt>
    <dgm:pt modelId="{EAD9AEE0-516D-40F6-B43D-664B3B852805}" type="pres">
      <dgm:prSet presAssocID="{C10D42F3-C233-48F6-8692-F559432FC889}" presName="compChildNode" presStyleCnt="0"/>
      <dgm:spPr/>
    </dgm:pt>
    <dgm:pt modelId="{48730BB3-3F6A-4A3D-B6CB-54709F28D8F1}" type="pres">
      <dgm:prSet presAssocID="{C10D42F3-C233-48F6-8692-F559432FC889}" presName="theInnerList" presStyleCnt="0"/>
      <dgm:spPr/>
    </dgm:pt>
    <dgm:pt modelId="{89F37919-0D98-4377-AF72-43F345366DF5}" type="pres">
      <dgm:prSet presAssocID="{EC10E0EB-9E4C-43E2-8923-F167AF87C2A9}" presName="childNode" presStyleLbl="node1" presStyleIdx="1" presStyleCnt="3">
        <dgm:presLayoutVars>
          <dgm:bulletEnabled val="1"/>
        </dgm:presLayoutVars>
      </dgm:prSet>
      <dgm:spPr/>
    </dgm:pt>
    <dgm:pt modelId="{D21C3AB8-3896-4FC5-BADD-A5B575ADF7CF}" type="pres">
      <dgm:prSet presAssocID="{C10D42F3-C233-48F6-8692-F559432FC889}" presName="aSpace" presStyleCnt="0"/>
      <dgm:spPr/>
    </dgm:pt>
    <dgm:pt modelId="{358C6535-85A9-41C8-B85A-FF1CEA72FACC}" type="pres">
      <dgm:prSet presAssocID="{65B0DF91-05BC-4912-8EF2-AADA144A0D92}" presName="compNode" presStyleCnt="0"/>
      <dgm:spPr/>
    </dgm:pt>
    <dgm:pt modelId="{9E22AF52-62C7-46B6-999D-5C71147A7E6F}" type="pres">
      <dgm:prSet presAssocID="{65B0DF91-05BC-4912-8EF2-AADA144A0D92}" presName="aNode" presStyleLbl="bgShp" presStyleIdx="2" presStyleCnt="3"/>
      <dgm:spPr/>
    </dgm:pt>
    <dgm:pt modelId="{BA69F9DA-C8D9-4478-AE52-FA97F96A5FF4}" type="pres">
      <dgm:prSet presAssocID="{65B0DF91-05BC-4912-8EF2-AADA144A0D92}" presName="textNode" presStyleLbl="bgShp" presStyleIdx="2" presStyleCnt="3"/>
      <dgm:spPr/>
    </dgm:pt>
    <dgm:pt modelId="{1E241641-81D5-4E5E-9F41-1334C15075E1}" type="pres">
      <dgm:prSet presAssocID="{65B0DF91-05BC-4912-8EF2-AADA144A0D92}" presName="compChildNode" presStyleCnt="0"/>
      <dgm:spPr/>
    </dgm:pt>
    <dgm:pt modelId="{67AA024B-CE3D-4AD5-8523-040C672DDC2F}" type="pres">
      <dgm:prSet presAssocID="{65B0DF91-05BC-4912-8EF2-AADA144A0D92}" presName="theInnerList" presStyleCnt="0"/>
      <dgm:spPr/>
    </dgm:pt>
    <dgm:pt modelId="{8CE468D7-A753-42F4-A526-FB87A8A028CC}" type="pres">
      <dgm:prSet presAssocID="{B04BDFE0-8D5B-40D6-90F4-53851ABCB34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DC1BA0A-E79F-4886-8381-583345AAF975}" srcId="{65B0DF91-05BC-4912-8EF2-AADA144A0D92}" destId="{B04BDFE0-8D5B-40D6-90F4-53851ABCB34E}" srcOrd="0" destOrd="0" parTransId="{7D839639-F25F-4466-990B-73E1C3C64182}" sibTransId="{A1D3AC0F-F99B-415E-9841-2BE8579012B5}"/>
    <dgm:cxn modelId="{7FA77920-8623-4F80-B80A-9CF32A6B5927}" srcId="{C10D42F3-C233-48F6-8692-F559432FC889}" destId="{EC10E0EB-9E4C-43E2-8923-F167AF87C2A9}" srcOrd="0" destOrd="0" parTransId="{D69C73E9-B615-428C-A8ED-422987242F8A}" sibTransId="{426120C7-F844-4522-A308-1A253BDC932A}"/>
    <dgm:cxn modelId="{ECF55123-6F87-49AD-AD32-511191B38E11}" srcId="{D2F33A92-6883-487E-AECE-E2AFEC34DCE6}" destId="{C10D42F3-C233-48F6-8692-F559432FC889}" srcOrd="1" destOrd="0" parTransId="{FA13A414-2755-4958-9521-3C3A02FE87AA}" sibTransId="{7B2EF980-9E86-49A4-A5BB-B4D87AD88BDA}"/>
    <dgm:cxn modelId="{C3637139-46DC-49B1-8343-7580C8FBBC6C}" type="presOf" srcId="{EC10E0EB-9E4C-43E2-8923-F167AF87C2A9}" destId="{89F37919-0D98-4377-AF72-43F345366DF5}" srcOrd="0" destOrd="0" presId="urn:microsoft.com/office/officeart/2005/8/layout/lProcess2"/>
    <dgm:cxn modelId="{AD9DC841-4F05-419C-A412-1AB0183685E7}" type="presOf" srcId="{65B0DF91-05BC-4912-8EF2-AADA144A0D92}" destId="{BA69F9DA-C8D9-4478-AE52-FA97F96A5FF4}" srcOrd="1" destOrd="0" presId="urn:microsoft.com/office/officeart/2005/8/layout/lProcess2"/>
    <dgm:cxn modelId="{C5A84666-F00B-4B35-B6D4-AD9A6FD9D42A}" type="presOf" srcId="{0CF513B8-B980-4D3F-A9E6-624EBC12F487}" destId="{9DFA7768-FCDC-40A5-96EA-CCBE2109688C}" srcOrd="0" destOrd="0" presId="urn:microsoft.com/office/officeart/2005/8/layout/lProcess2"/>
    <dgm:cxn modelId="{0FFB264E-F023-4CF1-9EB7-CBA23727C358}" type="presOf" srcId="{7193451D-9D28-4C21-B2DA-3624E780A9C4}" destId="{53790EAE-3DD3-4E3B-969E-6CA040AC0A1A}" srcOrd="0" destOrd="0" presId="urn:microsoft.com/office/officeart/2005/8/layout/lProcess2"/>
    <dgm:cxn modelId="{41ABE575-5C3D-4A34-AEA2-98101F782AE7}" type="presOf" srcId="{7193451D-9D28-4C21-B2DA-3624E780A9C4}" destId="{FB6B6CF1-4D59-4A74-8D1A-376B017743B4}" srcOrd="1" destOrd="0" presId="urn:microsoft.com/office/officeart/2005/8/layout/lProcess2"/>
    <dgm:cxn modelId="{CCCB4A97-9028-4DD2-9E87-72D6FF056DFB}" type="presOf" srcId="{C10D42F3-C233-48F6-8692-F559432FC889}" destId="{B66EF5E9-CDF0-49FF-937A-C8D739027C18}" srcOrd="1" destOrd="0" presId="urn:microsoft.com/office/officeart/2005/8/layout/lProcess2"/>
    <dgm:cxn modelId="{607C3EA7-1750-4B8B-AA62-40DD9EFA291F}" srcId="{7193451D-9D28-4C21-B2DA-3624E780A9C4}" destId="{0CF513B8-B980-4D3F-A9E6-624EBC12F487}" srcOrd="0" destOrd="0" parTransId="{A868C730-399F-4B3E-B393-99D5DB116CC2}" sibTransId="{DB82BA51-6560-4B3F-836D-25051C52A0B5}"/>
    <dgm:cxn modelId="{7FB568B4-7FAF-4EBF-9CA0-F27EA6ECD327}" type="presOf" srcId="{B04BDFE0-8D5B-40D6-90F4-53851ABCB34E}" destId="{8CE468D7-A753-42F4-A526-FB87A8A028CC}" srcOrd="0" destOrd="0" presId="urn:microsoft.com/office/officeart/2005/8/layout/lProcess2"/>
    <dgm:cxn modelId="{CFCFEFD0-41D0-408F-B775-17964CE7700A}" srcId="{D2F33A92-6883-487E-AECE-E2AFEC34DCE6}" destId="{65B0DF91-05BC-4912-8EF2-AADA144A0D92}" srcOrd="2" destOrd="0" parTransId="{FA03D287-7834-426B-AD75-E85500F62050}" sibTransId="{BDBB9EB7-CB2A-4EDA-A976-8692019BC86B}"/>
    <dgm:cxn modelId="{F9EC93D4-AB76-4E3D-8B23-BE84F76BB1CF}" type="presOf" srcId="{C10D42F3-C233-48F6-8692-F559432FC889}" destId="{BB08F881-00D3-4345-A087-81E1DFDDF774}" srcOrd="0" destOrd="0" presId="urn:microsoft.com/office/officeart/2005/8/layout/lProcess2"/>
    <dgm:cxn modelId="{F95D5AD9-1FA0-4DBF-B7CF-0F7EAB5B7F85}" srcId="{D2F33A92-6883-487E-AECE-E2AFEC34DCE6}" destId="{7193451D-9D28-4C21-B2DA-3624E780A9C4}" srcOrd="0" destOrd="0" parTransId="{7433610A-1E14-4906-8CCC-6AA69D08DE17}" sibTransId="{3B2DBC36-FB98-4935-8ECA-43C8657B38D0}"/>
    <dgm:cxn modelId="{83CF2AF8-5D03-4967-8481-46DD1FD5AE11}" type="presOf" srcId="{65B0DF91-05BC-4912-8EF2-AADA144A0D92}" destId="{9E22AF52-62C7-46B6-999D-5C71147A7E6F}" srcOrd="0" destOrd="0" presId="urn:microsoft.com/office/officeart/2005/8/layout/lProcess2"/>
    <dgm:cxn modelId="{6A7CEAF8-8210-4B10-ADA8-EE86D8D13453}" type="presOf" srcId="{D2F33A92-6883-487E-AECE-E2AFEC34DCE6}" destId="{F81D0C36-B739-4B83-92D3-5AD3BBFAEF24}" srcOrd="0" destOrd="0" presId="urn:microsoft.com/office/officeart/2005/8/layout/lProcess2"/>
    <dgm:cxn modelId="{8395D937-1749-42B4-8618-23595D38A6FA}" type="presParOf" srcId="{F81D0C36-B739-4B83-92D3-5AD3BBFAEF24}" destId="{5F606CFA-AF53-4F40-9D1F-F402FB0B91D4}" srcOrd="0" destOrd="0" presId="urn:microsoft.com/office/officeart/2005/8/layout/lProcess2"/>
    <dgm:cxn modelId="{7CFFD138-6C7F-4EE2-A251-3BB63A49AFEA}" type="presParOf" srcId="{5F606CFA-AF53-4F40-9D1F-F402FB0B91D4}" destId="{53790EAE-3DD3-4E3B-969E-6CA040AC0A1A}" srcOrd="0" destOrd="0" presId="urn:microsoft.com/office/officeart/2005/8/layout/lProcess2"/>
    <dgm:cxn modelId="{2844982C-DCC6-4200-89C2-1A886B1876E2}" type="presParOf" srcId="{5F606CFA-AF53-4F40-9D1F-F402FB0B91D4}" destId="{FB6B6CF1-4D59-4A74-8D1A-376B017743B4}" srcOrd="1" destOrd="0" presId="urn:microsoft.com/office/officeart/2005/8/layout/lProcess2"/>
    <dgm:cxn modelId="{D9290C5D-0AEE-4B44-8DAC-3294106A7637}" type="presParOf" srcId="{5F606CFA-AF53-4F40-9D1F-F402FB0B91D4}" destId="{F82AD28C-E502-4CC3-BBAE-07854B7A0557}" srcOrd="2" destOrd="0" presId="urn:microsoft.com/office/officeart/2005/8/layout/lProcess2"/>
    <dgm:cxn modelId="{157D3C5D-FDF1-4E35-BFCB-BA44956CD7DD}" type="presParOf" srcId="{F82AD28C-E502-4CC3-BBAE-07854B7A0557}" destId="{4315035A-3377-44A5-A163-F073DC28D7FC}" srcOrd="0" destOrd="0" presId="urn:microsoft.com/office/officeart/2005/8/layout/lProcess2"/>
    <dgm:cxn modelId="{D32B6C3E-2C04-4A90-AE62-5FC36A6AACE5}" type="presParOf" srcId="{4315035A-3377-44A5-A163-F073DC28D7FC}" destId="{9DFA7768-FCDC-40A5-96EA-CCBE2109688C}" srcOrd="0" destOrd="0" presId="urn:microsoft.com/office/officeart/2005/8/layout/lProcess2"/>
    <dgm:cxn modelId="{12AC6541-CB7B-4806-950C-3285F34B0885}" type="presParOf" srcId="{F81D0C36-B739-4B83-92D3-5AD3BBFAEF24}" destId="{4030D2C1-696F-4261-A4BF-7736A62853A5}" srcOrd="1" destOrd="0" presId="urn:microsoft.com/office/officeart/2005/8/layout/lProcess2"/>
    <dgm:cxn modelId="{56E9B063-B473-405F-BEBC-AE1051FD16B4}" type="presParOf" srcId="{F81D0C36-B739-4B83-92D3-5AD3BBFAEF24}" destId="{A6DDBDA5-55A5-4E10-BA02-187A5CE3BF8B}" srcOrd="2" destOrd="0" presId="urn:microsoft.com/office/officeart/2005/8/layout/lProcess2"/>
    <dgm:cxn modelId="{9C6B6C92-F4B5-48C2-A32D-0CC4626E100B}" type="presParOf" srcId="{A6DDBDA5-55A5-4E10-BA02-187A5CE3BF8B}" destId="{BB08F881-00D3-4345-A087-81E1DFDDF774}" srcOrd="0" destOrd="0" presId="urn:microsoft.com/office/officeart/2005/8/layout/lProcess2"/>
    <dgm:cxn modelId="{7F240BAC-26C8-489B-8259-641727E0CC13}" type="presParOf" srcId="{A6DDBDA5-55A5-4E10-BA02-187A5CE3BF8B}" destId="{B66EF5E9-CDF0-49FF-937A-C8D739027C18}" srcOrd="1" destOrd="0" presId="urn:microsoft.com/office/officeart/2005/8/layout/lProcess2"/>
    <dgm:cxn modelId="{34F9A9D5-A94E-412A-B7DA-6E244A331FEE}" type="presParOf" srcId="{A6DDBDA5-55A5-4E10-BA02-187A5CE3BF8B}" destId="{EAD9AEE0-516D-40F6-B43D-664B3B852805}" srcOrd="2" destOrd="0" presId="urn:microsoft.com/office/officeart/2005/8/layout/lProcess2"/>
    <dgm:cxn modelId="{1881F4CF-2039-407D-8808-E6B03BC84224}" type="presParOf" srcId="{EAD9AEE0-516D-40F6-B43D-664B3B852805}" destId="{48730BB3-3F6A-4A3D-B6CB-54709F28D8F1}" srcOrd="0" destOrd="0" presId="urn:microsoft.com/office/officeart/2005/8/layout/lProcess2"/>
    <dgm:cxn modelId="{458D8573-9EE6-47CF-B26D-E9EA3814D36C}" type="presParOf" srcId="{48730BB3-3F6A-4A3D-B6CB-54709F28D8F1}" destId="{89F37919-0D98-4377-AF72-43F345366DF5}" srcOrd="0" destOrd="0" presId="urn:microsoft.com/office/officeart/2005/8/layout/lProcess2"/>
    <dgm:cxn modelId="{57D177D8-82FB-41D6-8AE6-57352C1FEB16}" type="presParOf" srcId="{F81D0C36-B739-4B83-92D3-5AD3BBFAEF24}" destId="{D21C3AB8-3896-4FC5-BADD-A5B575ADF7CF}" srcOrd="3" destOrd="0" presId="urn:microsoft.com/office/officeart/2005/8/layout/lProcess2"/>
    <dgm:cxn modelId="{301AB8BF-C93D-4855-A597-5CC1932A7926}" type="presParOf" srcId="{F81D0C36-B739-4B83-92D3-5AD3BBFAEF24}" destId="{358C6535-85A9-41C8-B85A-FF1CEA72FACC}" srcOrd="4" destOrd="0" presId="urn:microsoft.com/office/officeart/2005/8/layout/lProcess2"/>
    <dgm:cxn modelId="{FF6EB60A-6E7E-41D1-AD54-71D1560FE73F}" type="presParOf" srcId="{358C6535-85A9-41C8-B85A-FF1CEA72FACC}" destId="{9E22AF52-62C7-46B6-999D-5C71147A7E6F}" srcOrd="0" destOrd="0" presId="urn:microsoft.com/office/officeart/2005/8/layout/lProcess2"/>
    <dgm:cxn modelId="{35BBF924-62F5-4586-892A-E550DA5A546F}" type="presParOf" srcId="{358C6535-85A9-41C8-B85A-FF1CEA72FACC}" destId="{BA69F9DA-C8D9-4478-AE52-FA97F96A5FF4}" srcOrd="1" destOrd="0" presId="urn:microsoft.com/office/officeart/2005/8/layout/lProcess2"/>
    <dgm:cxn modelId="{4F250FBB-9564-47A5-9C09-DA73E82330B3}" type="presParOf" srcId="{358C6535-85A9-41C8-B85A-FF1CEA72FACC}" destId="{1E241641-81D5-4E5E-9F41-1334C15075E1}" srcOrd="2" destOrd="0" presId="urn:microsoft.com/office/officeart/2005/8/layout/lProcess2"/>
    <dgm:cxn modelId="{9DC43FF9-1D11-4AA8-A954-4C844717B2DE}" type="presParOf" srcId="{1E241641-81D5-4E5E-9F41-1334C15075E1}" destId="{67AA024B-CE3D-4AD5-8523-040C672DDC2F}" srcOrd="0" destOrd="0" presId="urn:microsoft.com/office/officeart/2005/8/layout/lProcess2"/>
    <dgm:cxn modelId="{BAE2F2F9-B82B-4CC2-89A1-CEF9C7EDA533}" type="presParOf" srcId="{67AA024B-CE3D-4AD5-8523-040C672DDC2F}" destId="{8CE468D7-A753-42F4-A526-FB87A8A028C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C89E6-43CF-45EC-B9D4-29BCB8A90B3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A48DF2-8A8C-40BB-9F71-934D4B5BD736}">
      <dgm:prSet phldrT="[Text]"/>
      <dgm:spPr/>
      <dgm:t>
        <a:bodyPr/>
        <a:lstStyle/>
        <a:p>
          <a:r>
            <a:rPr lang="lv-LV" dirty="0"/>
            <a:t>Atbilstība nacionālajam tiesību ietvaram</a:t>
          </a:r>
          <a:endParaRPr lang="en-US" dirty="0"/>
        </a:p>
      </dgm:t>
    </dgm:pt>
    <dgm:pt modelId="{9A59DD37-1D8B-4CDE-AE7B-7ABF960F89CA}" type="parTrans" cxnId="{F2A92A7F-7140-4A9C-B34C-7D2BD1155610}">
      <dgm:prSet/>
      <dgm:spPr/>
      <dgm:t>
        <a:bodyPr/>
        <a:lstStyle/>
        <a:p>
          <a:endParaRPr lang="en-US"/>
        </a:p>
      </dgm:t>
    </dgm:pt>
    <dgm:pt modelId="{E75E94D4-78A8-49D7-972F-2D5D67452FEF}" type="sibTrans" cxnId="{F2A92A7F-7140-4A9C-B34C-7D2BD1155610}">
      <dgm:prSet/>
      <dgm:spPr/>
      <dgm:t>
        <a:bodyPr/>
        <a:lstStyle/>
        <a:p>
          <a:endParaRPr lang="en-US"/>
        </a:p>
      </dgm:t>
    </dgm:pt>
    <dgm:pt modelId="{7285E044-927C-40F2-8D9C-FB3906058CFB}">
      <dgm:prSet phldrT="[Text]"/>
      <dgm:spPr/>
      <dgm:t>
        <a:bodyPr/>
        <a:lstStyle/>
        <a:p>
          <a:r>
            <a:rPr lang="lv-LV" dirty="0"/>
            <a:t>Terminoloģiskie izaicinājumi (attālinātās mācības </a:t>
          </a:r>
          <a:r>
            <a:rPr lang="lv-LV" dirty="0" err="1"/>
            <a:t>vs</a:t>
          </a:r>
          <a:r>
            <a:rPr lang="lv-LV" dirty="0"/>
            <a:t> tiešsaistes mācības)</a:t>
          </a:r>
          <a:endParaRPr lang="en-US" dirty="0"/>
        </a:p>
      </dgm:t>
    </dgm:pt>
    <dgm:pt modelId="{A83CC682-71B6-493A-AC7E-D95543C5BA32}" type="parTrans" cxnId="{DED0D61D-D64E-4C6B-BC94-09AB332AB087}">
      <dgm:prSet/>
      <dgm:spPr/>
      <dgm:t>
        <a:bodyPr/>
        <a:lstStyle/>
        <a:p>
          <a:endParaRPr lang="en-US"/>
        </a:p>
      </dgm:t>
    </dgm:pt>
    <dgm:pt modelId="{2A6646AB-1FDE-4CF3-BCB6-6AEE917AE2A1}" type="sibTrans" cxnId="{DED0D61D-D64E-4C6B-BC94-09AB332AB087}">
      <dgm:prSet/>
      <dgm:spPr/>
      <dgm:t>
        <a:bodyPr/>
        <a:lstStyle/>
        <a:p>
          <a:endParaRPr lang="en-US"/>
        </a:p>
      </dgm:t>
    </dgm:pt>
    <dgm:pt modelId="{7807B1D1-C535-4589-9BEC-C8A19684B99F}">
      <dgm:prSet phldrT="[Text]"/>
      <dgm:spPr/>
      <dgm:t>
        <a:bodyPr/>
        <a:lstStyle/>
        <a:p>
          <a:r>
            <a:rPr lang="lv-LV" dirty="0"/>
            <a:t>Atalgojuma jautājums (kontaktstundas </a:t>
          </a:r>
          <a:r>
            <a:rPr lang="lv-LV" dirty="0" err="1"/>
            <a:t>vs</a:t>
          </a:r>
          <a:r>
            <a:rPr lang="lv-LV" dirty="0"/>
            <a:t> ieguldītās darba stundas)</a:t>
          </a:r>
          <a:endParaRPr lang="en-US" dirty="0"/>
        </a:p>
      </dgm:t>
    </dgm:pt>
    <dgm:pt modelId="{661407FE-CB2D-4652-BE21-CEEA493E4CD9}" type="parTrans" cxnId="{6557ABEE-CBA3-4002-B4E1-0B27014F52A2}">
      <dgm:prSet/>
      <dgm:spPr/>
      <dgm:t>
        <a:bodyPr/>
        <a:lstStyle/>
        <a:p>
          <a:endParaRPr lang="en-US"/>
        </a:p>
      </dgm:t>
    </dgm:pt>
    <dgm:pt modelId="{90B708D7-9C7F-4FBD-A2E9-77C224B736C7}" type="sibTrans" cxnId="{6557ABEE-CBA3-4002-B4E1-0B27014F52A2}">
      <dgm:prSet/>
      <dgm:spPr/>
      <dgm:t>
        <a:bodyPr/>
        <a:lstStyle/>
        <a:p>
          <a:endParaRPr lang="en-US"/>
        </a:p>
      </dgm:t>
    </dgm:pt>
    <dgm:pt modelId="{8B1EF520-33C5-4FDF-9A1B-0FFABB1BFE69}">
      <dgm:prSet phldrT="[Text]"/>
      <dgm:spPr/>
      <dgm:t>
        <a:bodyPr/>
        <a:lstStyle/>
        <a:p>
          <a:r>
            <a:rPr lang="lv-LV" dirty="0"/>
            <a:t>Datu aizsardzība</a:t>
          </a:r>
          <a:endParaRPr lang="en-US" dirty="0"/>
        </a:p>
      </dgm:t>
    </dgm:pt>
    <dgm:pt modelId="{3E219C17-3C2D-45BB-87DC-F1622F13E132}" type="parTrans" cxnId="{DED88A43-650D-4465-BA6F-8DA670094EA0}">
      <dgm:prSet/>
      <dgm:spPr/>
      <dgm:t>
        <a:bodyPr/>
        <a:lstStyle/>
        <a:p>
          <a:endParaRPr lang="en-US"/>
        </a:p>
      </dgm:t>
    </dgm:pt>
    <dgm:pt modelId="{12CB4D8F-8E02-4AEB-8D46-16DBED6BD5A4}" type="sibTrans" cxnId="{DED88A43-650D-4465-BA6F-8DA670094EA0}">
      <dgm:prSet/>
      <dgm:spPr/>
      <dgm:t>
        <a:bodyPr/>
        <a:lstStyle/>
        <a:p>
          <a:endParaRPr lang="en-US"/>
        </a:p>
      </dgm:t>
    </dgm:pt>
    <dgm:pt modelId="{45CBB662-7B9E-4986-A045-B6E3F869C4D7}">
      <dgm:prSet phldrT="[Text]"/>
      <dgm:spPr/>
      <dgm:t>
        <a:bodyPr/>
        <a:lstStyle/>
        <a:p>
          <a:r>
            <a:rPr lang="lv-LV" dirty="0"/>
            <a:t>Privātuma politika</a:t>
          </a:r>
          <a:endParaRPr lang="en-US" dirty="0"/>
        </a:p>
      </dgm:t>
    </dgm:pt>
    <dgm:pt modelId="{3D86F300-753C-4FD9-BBF3-02F8A3CF0D74}" type="parTrans" cxnId="{FA1D92FD-B708-4BE3-B650-9DD3A4BCE160}">
      <dgm:prSet/>
      <dgm:spPr/>
      <dgm:t>
        <a:bodyPr/>
        <a:lstStyle/>
        <a:p>
          <a:endParaRPr lang="en-US"/>
        </a:p>
      </dgm:t>
    </dgm:pt>
    <dgm:pt modelId="{9016E6DC-2EE3-4AE2-9493-718671C71790}" type="sibTrans" cxnId="{FA1D92FD-B708-4BE3-B650-9DD3A4BCE160}">
      <dgm:prSet/>
      <dgm:spPr/>
      <dgm:t>
        <a:bodyPr/>
        <a:lstStyle/>
        <a:p>
          <a:endParaRPr lang="en-US"/>
        </a:p>
      </dgm:t>
    </dgm:pt>
    <dgm:pt modelId="{294F9802-DCB2-4678-9183-BFF381A948E8}">
      <dgm:prSet phldrT="[Text]"/>
      <dgm:spPr/>
      <dgm:t>
        <a:bodyPr/>
        <a:lstStyle/>
        <a:p>
          <a:r>
            <a:rPr lang="lv-LV" dirty="0"/>
            <a:t>Dalīšanās ar personīgajiem datiem</a:t>
          </a:r>
          <a:endParaRPr lang="en-US" dirty="0"/>
        </a:p>
      </dgm:t>
    </dgm:pt>
    <dgm:pt modelId="{B38A4644-94CA-4A79-83A0-FF571DAACD13}" type="parTrans" cxnId="{87C3469B-7B99-4713-89C9-7928F5C4B6D4}">
      <dgm:prSet/>
      <dgm:spPr/>
      <dgm:t>
        <a:bodyPr/>
        <a:lstStyle/>
        <a:p>
          <a:endParaRPr lang="en-US"/>
        </a:p>
      </dgm:t>
    </dgm:pt>
    <dgm:pt modelId="{126281D9-60E4-4BE9-B240-5A5929B2B920}" type="sibTrans" cxnId="{87C3469B-7B99-4713-89C9-7928F5C4B6D4}">
      <dgm:prSet/>
      <dgm:spPr/>
      <dgm:t>
        <a:bodyPr/>
        <a:lstStyle/>
        <a:p>
          <a:endParaRPr lang="en-US"/>
        </a:p>
      </dgm:t>
    </dgm:pt>
    <dgm:pt modelId="{1F0098C3-6B05-4216-8594-3E7211F46A51}">
      <dgm:prSet phldrT="[Text]"/>
      <dgm:spPr/>
      <dgm:t>
        <a:bodyPr/>
        <a:lstStyle/>
        <a:p>
          <a:r>
            <a:rPr lang="lv-LV" dirty="0"/>
            <a:t>Intelektuālā īpašuma tiesības</a:t>
          </a:r>
          <a:endParaRPr lang="en-US" dirty="0"/>
        </a:p>
      </dgm:t>
    </dgm:pt>
    <dgm:pt modelId="{D492C854-BB67-48D2-8C9E-3994B3C855B4}" type="parTrans" cxnId="{3FADC915-9BBC-49E3-8B03-A2DEA280742A}">
      <dgm:prSet/>
      <dgm:spPr/>
      <dgm:t>
        <a:bodyPr/>
        <a:lstStyle/>
        <a:p>
          <a:endParaRPr lang="en-US"/>
        </a:p>
      </dgm:t>
    </dgm:pt>
    <dgm:pt modelId="{C075A0FE-0E26-4897-81EB-E99743CD7035}" type="sibTrans" cxnId="{3FADC915-9BBC-49E3-8B03-A2DEA280742A}">
      <dgm:prSet/>
      <dgm:spPr/>
      <dgm:t>
        <a:bodyPr/>
        <a:lstStyle/>
        <a:p>
          <a:endParaRPr lang="en-US"/>
        </a:p>
      </dgm:t>
    </dgm:pt>
    <dgm:pt modelId="{6E3E2BC8-62F7-4021-9DD2-2084DD0BAF6F}">
      <dgm:prSet phldrT="[Text]"/>
      <dgm:spPr/>
      <dgm:t>
        <a:bodyPr/>
        <a:lstStyle/>
        <a:p>
          <a:r>
            <a:rPr lang="lv-LV" dirty="0"/>
            <a:t>Citu autoru darbu izmantošana un ievietošana portālā</a:t>
          </a:r>
          <a:endParaRPr lang="en-US" dirty="0"/>
        </a:p>
      </dgm:t>
    </dgm:pt>
    <dgm:pt modelId="{8FD4F8B7-8FC8-4BCA-A2A6-875EB48A0689}" type="parTrans" cxnId="{71BF1826-E6D6-4DFC-91F1-28379DC8CA94}">
      <dgm:prSet/>
      <dgm:spPr/>
      <dgm:t>
        <a:bodyPr/>
        <a:lstStyle/>
        <a:p>
          <a:endParaRPr lang="en-US"/>
        </a:p>
      </dgm:t>
    </dgm:pt>
    <dgm:pt modelId="{90D4BAE3-A151-40E2-8207-4B5AB393A323}" type="sibTrans" cxnId="{71BF1826-E6D6-4DFC-91F1-28379DC8CA94}">
      <dgm:prSet/>
      <dgm:spPr/>
      <dgm:t>
        <a:bodyPr/>
        <a:lstStyle/>
        <a:p>
          <a:endParaRPr lang="en-US"/>
        </a:p>
      </dgm:t>
    </dgm:pt>
    <dgm:pt modelId="{5682527A-029C-4ECC-A5B2-389EB541CD41}">
      <dgm:prSet phldrT="[Text]"/>
      <dgm:spPr/>
      <dgm:t>
        <a:bodyPr/>
        <a:lstStyle/>
        <a:p>
          <a:r>
            <a:rPr lang="lv-LV" dirty="0"/>
            <a:t>Vai autortiesību atvieglojumus var saņemt arī licencētas fiziskas un juridiskās personas, kas nav izglītības iestādes?</a:t>
          </a:r>
          <a:endParaRPr lang="en-US" dirty="0"/>
        </a:p>
      </dgm:t>
    </dgm:pt>
    <dgm:pt modelId="{DE0B519B-1CC3-434E-91D3-367681E773F4}" type="parTrans" cxnId="{FC11A146-2075-4885-A2C6-5911E59AFFEB}">
      <dgm:prSet/>
      <dgm:spPr/>
      <dgm:t>
        <a:bodyPr/>
        <a:lstStyle/>
        <a:p>
          <a:endParaRPr lang="en-US"/>
        </a:p>
      </dgm:t>
    </dgm:pt>
    <dgm:pt modelId="{B9C26409-0CFE-42CA-B718-3AF499F1250F}" type="sibTrans" cxnId="{FC11A146-2075-4885-A2C6-5911E59AFFEB}">
      <dgm:prSet/>
      <dgm:spPr/>
      <dgm:t>
        <a:bodyPr/>
        <a:lstStyle/>
        <a:p>
          <a:endParaRPr lang="en-US"/>
        </a:p>
      </dgm:t>
    </dgm:pt>
    <dgm:pt modelId="{DADF3BF9-8037-4DA2-8820-2A65A0451609}">
      <dgm:prSet phldrT="[Text]"/>
      <dgm:spPr/>
      <dgm:t>
        <a:bodyPr/>
        <a:lstStyle/>
        <a:p>
          <a:r>
            <a:rPr lang="lv-LV" dirty="0"/>
            <a:t>Nodarbību ierakstīšanas problemātika (likumiskā pamata izvēle)</a:t>
          </a:r>
          <a:endParaRPr lang="en-US" dirty="0"/>
        </a:p>
      </dgm:t>
    </dgm:pt>
    <dgm:pt modelId="{C1407BF1-3BAF-4DAE-84AB-61255634BD9F}" type="parTrans" cxnId="{5648CC3F-8C72-4E82-AEE2-175B6201122D}">
      <dgm:prSet/>
      <dgm:spPr/>
    </dgm:pt>
    <dgm:pt modelId="{3BF0220C-507B-4E24-9EBB-8C888BABA0FD}" type="sibTrans" cxnId="{5648CC3F-8C72-4E82-AEE2-175B6201122D}">
      <dgm:prSet/>
      <dgm:spPr/>
    </dgm:pt>
    <dgm:pt modelId="{9AE52940-BD23-4493-880A-823FB928A218}">
      <dgm:prSet phldrT="[Text]"/>
      <dgm:spPr/>
      <dgm:t>
        <a:bodyPr/>
        <a:lstStyle/>
        <a:p>
          <a:r>
            <a:rPr lang="lv-LV" dirty="0"/>
            <a:t>Kvalitātes nodrošināšanas sistēma</a:t>
          </a:r>
          <a:endParaRPr lang="en-US" dirty="0"/>
        </a:p>
      </dgm:t>
    </dgm:pt>
    <dgm:pt modelId="{A31BA119-B730-4CA0-8C69-944FEDD9B4D4}" type="parTrans" cxnId="{6624D2CE-4B42-42E8-8807-0E36EC4DBF9F}">
      <dgm:prSet/>
      <dgm:spPr/>
    </dgm:pt>
    <dgm:pt modelId="{7F59A2B4-CE36-458B-9096-114F96D5AE68}" type="sibTrans" cxnId="{6624D2CE-4B42-42E8-8807-0E36EC4DBF9F}">
      <dgm:prSet/>
      <dgm:spPr/>
    </dgm:pt>
    <dgm:pt modelId="{4FD2C99E-28BC-49D1-A2FF-16B048493E79}">
      <dgm:prSet phldrT="[Text]"/>
      <dgm:spPr/>
      <dgm:t>
        <a:bodyPr/>
        <a:lstStyle/>
        <a:p>
          <a:r>
            <a:rPr lang="lv-LV" dirty="0"/>
            <a:t>Licencēšanas nosacījumi</a:t>
          </a:r>
          <a:endParaRPr lang="en-US" dirty="0"/>
        </a:p>
      </dgm:t>
    </dgm:pt>
    <dgm:pt modelId="{7FEED201-966F-48F7-8447-849077BCD526}" type="parTrans" cxnId="{CDFB8E34-1289-4757-AD45-0BC7A8D62BB3}">
      <dgm:prSet/>
      <dgm:spPr/>
    </dgm:pt>
    <dgm:pt modelId="{47AB646A-F7D0-4764-B28B-E8C289A87994}" type="sibTrans" cxnId="{CDFB8E34-1289-4757-AD45-0BC7A8D62BB3}">
      <dgm:prSet/>
      <dgm:spPr/>
    </dgm:pt>
    <dgm:pt modelId="{CEA0EA58-4215-46F5-8C96-7CFC22793631}">
      <dgm:prSet phldrT="[Text]"/>
      <dgm:spPr/>
      <dgm:t>
        <a:bodyPr/>
        <a:lstStyle/>
        <a:p>
          <a:r>
            <a:rPr lang="lv-LV" dirty="0"/>
            <a:t>Vai tiešsaistes izglītību var interpretēt kā nepastarpinātu mācību procesu?</a:t>
          </a:r>
          <a:endParaRPr lang="en-US" dirty="0"/>
        </a:p>
      </dgm:t>
    </dgm:pt>
    <dgm:pt modelId="{A7EE21F2-06F3-4659-9A91-6CE585DF31A6}" type="parTrans" cxnId="{D5B16113-69CD-40BE-B260-437866B2A07C}">
      <dgm:prSet/>
      <dgm:spPr/>
    </dgm:pt>
    <dgm:pt modelId="{68717A8B-0EBC-4765-B5C9-D53833CF0AF0}" type="sibTrans" cxnId="{D5B16113-69CD-40BE-B260-437866B2A07C}">
      <dgm:prSet/>
      <dgm:spPr/>
    </dgm:pt>
    <dgm:pt modelId="{447EED42-C106-4527-A41E-A35750791A82}">
      <dgm:prSet phldrT="[Text]"/>
      <dgm:spPr/>
      <dgm:t>
        <a:bodyPr/>
        <a:lstStyle/>
        <a:p>
          <a:r>
            <a:rPr lang="lv-LV" dirty="0"/>
            <a:t>Neautorizēta pieeja</a:t>
          </a:r>
          <a:endParaRPr lang="en-US" dirty="0"/>
        </a:p>
      </dgm:t>
    </dgm:pt>
    <dgm:pt modelId="{A4E026CB-86D2-470D-BC7A-EF463FCE0DF7}" type="parTrans" cxnId="{686DA6F0-6714-4F83-B752-2EF2ABBFD111}">
      <dgm:prSet/>
      <dgm:spPr/>
    </dgm:pt>
    <dgm:pt modelId="{7703702F-E2BE-41F8-851C-AED2E72C6E22}" type="sibTrans" cxnId="{686DA6F0-6714-4F83-B752-2EF2ABBFD111}">
      <dgm:prSet/>
      <dgm:spPr/>
    </dgm:pt>
    <dgm:pt modelId="{7B8CB06E-AE3D-46B4-85FF-CD34A8B1B6F9}">
      <dgm:prSet phldrT="[Text]"/>
      <dgm:spPr/>
      <dgm:t>
        <a:bodyPr/>
        <a:lstStyle/>
        <a:p>
          <a:r>
            <a:rPr lang="lv-LV" dirty="0"/>
            <a:t>Datu zudums</a:t>
          </a:r>
          <a:endParaRPr lang="en-US" dirty="0"/>
        </a:p>
      </dgm:t>
    </dgm:pt>
    <dgm:pt modelId="{4052081E-BDEC-4086-80E4-594CBF0A5BA1}" type="parTrans" cxnId="{148807A1-5D5C-479B-938A-8153E1FA396C}">
      <dgm:prSet/>
      <dgm:spPr/>
    </dgm:pt>
    <dgm:pt modelId="{D33E4493-FD0D-46A9-A993-B7FD532837C1}" type="sibTrans" cxnId="{148807A1-5D5C-479B-938A-8153E1FA396C}">
      <dgm:prSet/>
      <dgm:spPr/>
    </dgm:pt>
    <dgm:pt modelId="{EE5C78D8-D89E-4F1A-9529-3BE35C79AC6E}" type="pres">
      <dgm:prSet presAssocID="{776C89E6-43CF-45EC-B9D4-29BCB8A90B3C}" presName="Name0" presStyleCnt="0">
        <dgm:presLayoutVars>
          <dgm:dir/>
          <dgm:animLvl val="lvl"/>
          <dgm:resizeHandles val="exact"/>
        </dgm:presLayoutVars>
      </dgm:prSet>
      <dgm:spPr/>
    </dgm:pt>
    <dgm:pt modelId="{11C60E45-F330-49F7-AD83-CAB47A393B12}" type="pres">
      <dgm:prSet presAssocID="{CDA48DF2-8A8C-40BB-9F71-934D4B5BD736}" presName="composite" presStyleCnt="0"/>
      <dgm:spPr/>
    </dgm:pt>
    <dgm:pt modelId="{0AA5DF6A-F015-4AA9-97FA-5A251200A86E}" type="pres">
      <dgm:prSet presAssocID="{CDA48DF2-8A8C-40BB-9F71-934D4B5BD73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58A9B3-43CD-4D9A-8F4B-39B08CBE3C34}" type="pres">
      <dgm:prSet presAssocID="{CDA48DF2-8A8C-40BB-9F71-934D4B5BD736}" presName="desTx" presStyleLbl="alignAccFollowNode1" presStyleIdx="0" presStyleCnt="3">
        <dgm:presLayoutVars>
          <dgm:bulletEnabled val="1"/>
        </dgm:presLayoutVars>
      </dgm:prSet>
      <dgm:spPr/>
    </dgm:pt>
    <dgm:pt modelId="{5C09FC24-65C4-4F83-9428-7F3EC36F3092}" type="pres">
      <dgm:prSet presAssocID="{E75E94D4-78A8-49D7-972F-2D5D67452FEF}" presName="space" presStyleCnt="0"/>
      <dgm:spPr/>
    </dgm:pt>
    <dgm:pt modelId="{3C09609D-5713-400F-A1F7-D1E8DEF8C401}" type="pres">
      <dgm:prSet presAssocID="{8B1EF520-33C5-4FDF-9A1B-0FFABB1BFE69}" presName="composite" presStyleCnt="0"/>
      <dgm:spPr/>
    </dgm:pt>
    <dgm:pt modelId="{9A4A256C-6E30-47D5-839D-C8F3F161D27E}" type="pres">
      <dgm:prSet presAssocID="{8B1EF520-33C5-4FDF-9A1B-0FFABB1BFE6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6525699-0F5A-4467-9ACA-D2E263323648}" type="pres">
      <dgm:prSet presAssocID="{8B1EF520-33C5-4FDF-9A1B-0FFABB1BFE69}" presName="desTx" presStyleLbl="alignAccFollowNode1" presStyleIdx="1" presStyleCnt="3">
        <dgm:presLayoutVars>
          <dgm:bulletEnabled val="1"/>
        </dgm:presLayoutVars>
      </dgm:prSet>
      <dgm:spPr/>
    </dgm:pt>
    <dgm:pt modelId="{2CB83947-5E9E-4179-98AF-98FA9E52C9C8}" type="pres">
      <dgm:prSet presAssocID="{12CB4D8F-8E02-4AEB-8D46-16DBED6BD5A4}" presName="space" presStyleCnt="0"/>
      <dgm:spPr/>
    </dgm:pt>
    <dgm:pt modelId="{8155F4E1-C262-4D20-91FB-741ED6B0CADB}" type="pres">
      <dgm:prSet presAssocID="{1F0098C3-6B05-4216-8594-3E7211F46A51}" presName="composite" presStyleCnt="0"/>
      <dgm:spPr/>
    </dgm:pt>
    <dgm:pt modelId="{6C1772D1-BAB2-4711-84F4-8AA0394988D6}" type="pres">
      <dgm:prSet presAssocID="{1F0098C3-6B05-4216-8594-3E7211F46A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3693D7-3B32-420A-9763-A2D043B5331C}" type="pres">
      <dgm:prSet presAssocID="{1F0098C3-6B05-4216-8594-3E7211F46A5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509C607-9E0D-4769-B696-97EB8EBD30C2}" type="presOf" srcId="{CEA0EA58-4215-46F5-8C96-7CFC22793631}" destId="{7A3693D7-3B32-420A-9763-A2D043B5331C}" srcOrd="0" destOrd="2" presId="urn:microsoft.com/office/officeart/2005/8/layout/hList1"/>
    <dgm:cxn modelId="{ABF8700E-D5A4-4534-9FC8-0B7565E8CC41}" type="presOf" srcId="{6E3E2BC8-62F7-4021-9DD2-2084DD0BAF6F}" destId="{7A3693D7-3B32-420A-9763-A2D043B5331C}" srcOrd="0" destOrd="0" presId="urn:microsoft.com/office/officeart/2005/8/layout/hList1"/>
    <dgm:cxn modelId="{D5B16113-69CD-40BE-B260-437866B2A07C}" srcId="{1F0098C3-6B05-4216-8594-3E7211F46A51}" destId="{CEA0EA58-4215-46F5-8C96-7CFC22793631}" srcOrd="2" destOrd="0" parTransId="{A7EE21F2-06F3-4659-9A91-6CE585DF31A6}" sibTransId="{68717A8B-0EBC-4765-B5C9-D53833CF0AF0}"/>
    <dgm:cxn modelId="{3FADC915-9BBC-49E3-8B03-A2DEA280742A}" srcId="{776C89E6-43CF-45EC-B9D4-29BCB8A90B3C}" destId="{1F0098C3-6B05-4216-8594-3E7211F46A51}" srcOrd="2" destOrd="0" parTransId="{D492C854-BB67-48D2-8C9E-3994B3C855B4}" sibTransId="{C075A0FE-0E26-4897-81EB-E99743CD7035}"/>
    <dgm:cxn modelId="{DED0D61D-D64E-4C6B-BC94-09AB332AB087}" srcId="{CDA48DF2-8A8C-40BB-9F71-934D4B5BD736}" destId="{7285E044-927C-40F2-8D9C-FB3906058CFB}" srcOrd="0" destOrd="0" parTransId="{A83CC682-71B6-493A-AC7E-D95543C5BA32}" sibTransId="{2A6646AB-1FDE-4CF3-BCB6-6AEE917AE2A1}"/>
    <dgm:cxn modelId="{71BF1826-E6D6-4DFC-91F1-28379DC8CA94}" srcId="{1F0098C3-6B05-4216-8594-3E7211F46A51}" destId="{6E3E2BC8-62F7-4021-9DD2-2084DD0BAF6F}" srcOrd="0" destOrd="0" parTransId="{8FD4F8B7-8FC8-4BCA-A2A6-875EB48A0689}" sibTransId="{90D4BAE3-A151-40E2-8207-4B5AB393A323}"/>
    <dgm:cxn modelId="{6C604F2D-BABD-463C-AA72-962D330F9C26}" type="presOf" srcId="{776C89E6-43CF-45EC-B9D4-29BCB8A90B3C}" destId="{EE5C78D8-D89E-4F1A-9529-3BE35C79AC6E}" srcOrd="0" destOrd="0" presId="urn:microsoft.com/office/officeart/2005/8/layout/hList1"/>
    <dgm:cxn modelId="{CDFB8E34-1289-4757-AD45-0BC7A8D62BB3}" srcId="{CDA48DF2-8A8C-40BB-9F71-934D4B5BD736}" destId="{4FD2C99E-28BC-49D1-A2FF-16B048493E79}" srcOrd="3" destOrd="0" parTransId="{7FEED201-966F-48F7-8447-849077BCD526}" sibTransId="{47AB646A-F7D0-4764-B28B-E8C289A87994}"/>
    <dgm:cxn modelId="{A3AFFE36-C056-4353-BC6D-9436D0749403}" type="presOf" srcId="{9AE52940-BD23-4493-880A-823FB928A218}" destId="{CE58A9B3-43CD-4D9A-8F4B-39B08CBE3C34}" srcOrd="0" destOrd="2" presId="urn:microsoft.com/office/officeart/2005/8/layout/hList1"/>
    <dgm:cxn modelId="{5648CC3F-8C72-4E82-AEE2-175B6201122D}" srcId="{8B1EF520-33C5-4FDF-9A1B-0FFABB1BFE69}" destId="{DADF3BF9-8037-4DA2-8820-2A65A0451609}" srcOrd="2" destOrd="0" parTransId="{C1407BF1-3BAF-4DAE-84AB-61255634BD9F}" sibTransId="{3BF0220C-507B-4E24-9EBB-8C888BABA0FD}"/>
    <dgm:cxn modelId="{DED88A43-650D-4465-BA6F-8DA670094EA0}" srcId="{776C89E6-43CF-45EC-B9D4-29BCB8A90B3C}" destId="{8B1EF520-33C5-4FDF-9A1B-0FFABB1BFE69}" srcOrd="1" destOrd="0" parTransId="{3E219C17-3C2D-45BB-87DC-F1622F13E132}" sibTransId="{12CB4D8F-8E02-4AEB-8D46-16DBED6BD5A4}"/>
    <dgm:cxn modelId="{FC11A146-2075-4885-A2C6-5911E59AFFEB}" srcId="{1F0098C3-6B05-4216-8594-3E7211F46A51}" destId="{5682527A-029C-4ECC-A5B2-389EB541CD41}" srcOrd="1" destOrd="0" parTransId="{DE0B519B-1CC3-434E-91D3-367681E773F4}" sibTransId="{B9C26409-0CFE-42CA-B718-3AF499F1250F}"/>
    <dgm:cxn modelId="{9C2DE746-DD0A-4192-B251-6804BD34F8FB}" type="presOf" srcId="{1F0098C3-6B05-4216-8594-3E7211F46A51}" destId="{6C1772D1-BAB2-4711-84F4-8AA0394988D6}" srcOrd="0" destOrd="0" presId="urn:microsoft.com/office/officeart/2005/8/layout/hList1"/>
    <dgm:cxn modelId="{E99EEB49-5F4E-4CF1-9D1D-084B06C31C78}" type="presOf" srcId="{7807B1D1-C535-4589-9BEC-C8A19684B99F}" destId="{CE58A9B3-43CD-4D9A-8F4B-39B08CBE3C34}" srcOrd="0" destOrd="1" presId="urn:microsoft.com/office/officeart/2005/8/layout/hList1"/>
    <dgm:cxn modelId="{C4088B4E-6C36-4920-9078-CB59C6654D34}" type="presOf" srcId="{7B8CB06E-AE3D-46B4-85FF-CD34A8B1B6F9}" destId="{06525699-0F5A-4467-9ACA-D2E263323648}" srcOrd="0" destOrd="4" presId="urn:microsoft.com/office/officeart/2005/8/layout/hList1"/>
    <dgm:cxn modelId="{8690E04E-344A-4CC8-8E38-9168F9CA868A}" type="presOf" srcId="{CDA48DF2-8A8C-40BB-9F71-934D4B5BD736}" destId="{0AA5DF6A-F015-4AA9-97FA-5A251200A86E}" srcOrd="0" destOrd="0" presId="urn:microsoft.com/office/officeart/2005/8/layout/hList1"/>
    <dgm:cxn modelId="{F2A92A7F-7140-4A9C-B34C-7D2BD1155610}" srcId="{776C89E6-43CF-45EC-B9D4-29BCB8A90B3C}" destId="{CDA48DF2-8A8C-40BB-9F71-934D4B5BD736}" srcOrd="0" destOrd="0" parTransId="{9A59DD37-1D8B-4CDE-AE7B-7ABF960F89CA}" sibTransId="{E75E94D4-78A8-49D7-972F-2D5D67452FEF}"/>
    <dgm:cxn modelId="{DB0B1287-EFF4-487B-9007-2489355B8534}" type="presOf" srcId="{294F9802-DCB2-4678-9183-BFF381A948E8}" destId="{06525699-0F5A-4467-9ACA-D2E263323648}" srcOrd="0" destOrd="1" presId="urn:microsoft.com/office/officeart/2005/8/layout/hList1"/>
    <dgm:cxn modelId="{87BF0F88-F4A8-449C-A0DA-FF382687B98E}" type="presOf" srcId="{447EED42-C106-4527-A41E-A35750791A82}" destId="{06525699-0F5A-4467-9ACA-D2E263323648}" srcOrd="0" destOrd="3" presId="urn:microsoft.com/office/officeart/2005/8/layout/hList1"/>
    <dgm:cxn modelId="{DC84D48E-5BD8-43BD-B1C5-93D83A8782F0}" type="presOf" srcId="{45CBB662-7B9E-4986-A045-B6E3F869C4D7}" destId="{06525699-0F5A-4467-9ACA-D2E263323648}" srcOrd="0" destOrd="0" presId="urn:microsoft.com/office/officeart/2005/8/layout/hList1"/>
    <dgm:cxn modelId="{583C738F-C30B-46A6-92BB-BD268629F565}" type="presOf" srcId="{7285E044-927C-40F2-8D9C-FB3906058CFB}" destId="{CE58A9B3-43CD-4D9A-8F4B-39B08CBE3C34}" srcOrd="0" destOrd="0" presId="urn:microsoft.com/office/officeart/2005/8/layout/hList1"/>
    <dgm:cxn modelId="{87C3469B-7B99-4713-89C9-7928F5C4B6D4}" srcId="{8B1EF520-33C5-4FDF-9A1B-0FFABB1BFE69}" destId="{294F9802-DCB2-4678-9183-BFF381A948E8}" srcOrd="1" destOrd="0" parTransId="{B38A4644-94CA-4A79-83A0-FF571DAACD13}" sibTransId="{126281D9-60E4-4BE9-B240-5A5929B2B920}"/>
    <dgm:cxn modelId="{148807A1-5D5C-479B-938A-8153E1FA396C}" srcId="{8B1EF520-33C5-4FDF-9A1B-0FFABB1BFE69}" destId="{7B8CB06E-AE3D-46B4-85FF-CD34A8B1B6F9}" srcOrd="4" destOrd="0" parTransId="{4052081E-BDEC-4086-80E4-594CBF0A5BA1}" sibTransId="{D33E4493-FD0D-46A9-A993-B7FD532837C1}"/>
    <dgm:cxn modelId="{C50991B3-0E62-498F-A9BF-06E8F5427C0A}" type="presOf" srcId="{DADF3BF9-8037-4DA2-8820-2A65A0451609}" destId="{06525699-0F5A-4467-9ACA-D2E263323648}" srcOrd="0" destOrd="2" presId="urn:microsoft.com/office/officeart/2005/8/layout/hList1"/>
    <dgm:cxn modelId="{71FE6EC3-962C-41F2-B0B4-72A7486CCD5A}" type="presOf" srcId="{4FD2C99E-28BC-49D1-A2FF-16B048493E79}" destId="{CE58A9B3-43CD-4D9A-8F4B-39B08CBE3C34}" srcOrd="0" destOrd="3" presId="urn:microsoft.com/office/officeart/2005/8/layout/hList1"/>
    <dgm:cxn modelId="{28515AC5-53F0-4CDD-8863-C74CBF4E91F8}" type="presOf" srcId="{8B1EF520-33C5-4FDF-9A1B-0FFABB1BFE69}" destId="{9A4A256C-6E30-47D5-839D-C8F3F161D27E}" srcOrd="0" destOrd="0" presId="urn:microsoft.com/office/officeart/2005/8/layout/hList1"/>
    <dgm:cxn modelId="{6624D2CE-4B42-42E8-8807-0E36EC4DBF9F}" srcId="{CDA48DF2-8A8C-40BB-9F71-934D4B5BD736}" destId="{9AE52940-BD23-4493-880A-823FB928A218}" srcOrd="2" destOrd="0" parTransId="{A31BA119-B730-4CA0-8C69-944FEDD9B4D4}" sibTransId="{7F59A2B4-CE36-458B-9096-114F96D5AE68}"/>
    <dgm:cxn modelId="{6557ABEE-CBA3-4002-B4E1-0B27014F52A2}" srcId="{CDA48DF2-8A8C-40BB-9F71-934D4B5BD736}" destId="{7807B1D1-C535-4589-9BEC-C8A19684B99F}" srcOrd="1" destOrd="0" parTransId="{661407FE-CB2D-4652-BE21-CEEA493E4CD9}" sibTransId="{90B708D7-9C7F-4FBD-A2E9-77C224B736C7}"/>
    <dgm:cxn modelId="{686DA6F0-6714-4F83-B752-2EF2ABBFD111}" srcId="{8B1EF520-33C5-4FDF-9A1B-0FFABB1BFE69}" destId="{447EED42-C106-4527-A41E-A35750791A82}" srcOrd="3" destOrd="0" parTransId="{A4E026CB-86D2-470D-BC7A-EF463FCE0DF7}" sibTransId="{7703702F-E2BE-41F8-851C-AED2E72C6E22}"/>
    <dgm:cxn modelId="{F3356DF7-EC42-4E25-9512-7015895F472D}" type="presOf" srcId="{5682527A-029C-4ECC-A5B2-389EB541CD41}" destId="{7A3693D7-3B32-420A-9763-A2D043B5331C}" srcOrd="0" destOrd="1" presId="urn:microsoft.com/office/officeart/2005/8/layout/hList1"/>
    <dgm:cxn modelId="{FA1D92FD-B708-4BE3-B650-9DD3A4BCE160}" srcId="{8B1EF520-33C5-4FDF-9A1B-0FFABB1BFE69}" destId="{45CBB662-7B9E-4986-A045-B6E3F869C4D7}" srcOrd="0" destOrd="0" parTransId="{3D86F300-753C-4FD9-BBF3-02F8A3CF0D74}" sibTransId="{9016E6DC-2EE3-4AE2-9493-718671C71790}"/>
    <dgm:cxn modelId="{700E90BC-A7DC-4021-91E7-A7C85A46E142}" type="presParOf" srcId="{EE5C78D8-D89E-4F1A-9529-3BE35C79AC6E}" destId="{11C60E45-F330-49F7-AD83-CAB47A393B12}" srcOrd="0" destOrd="0" presId="urn:microsoft.com/office/officeart/2005/8/layout/hList1"/>
    <dgm:cxn modelId="{56A7D362-A267-46D9-BAD1-88072CB664F1}" type="presParOf" srcId="{11C60E45-F330-49F7-AD83-CAB47A393B12}" destId="{0AA5DF6A-F015-4AA9-97FA-5A251200A86E}" srcOrd="0" destOrd="0" presId="urn:microsoft.com/office/officeart/2005/8/layout/hList1"/>
    <dgm:cxn modelId="{9E73B83F-2F11-4BC9-A11E-38E1DD570CD8}" type="presParOf" srcId="{11C60E45-F330-49F7-AD83-CAB47A393B12}" destId="{CE58A9B3-43CD-4D9A-8F4B-39B08CBE3C34}" srcOrd="1" destOrd="0" presId="urn:microsoft.com/office/officeart/2005/8/layout/hList1"/>
    <dgm:cxn modelId="{8D12F4C0-4D95-4185-8F9D-316E8827DBD6}" type="presParOf" srcId="{EE5C78D8-D89E-4F1A-9529-3BE35C79AC6E}" destId="{5C09FC24-65C4-4F83-9428-7F3EC36F3092}" srcOrd="1" destOrd="0" presId="urn:microsoft.com/office/officeart/2005/8/layout/hList1"/>
    <dgm:cxn modelId="{1AC25521-BB9F-4DE7-83DC-6EF8B616E703}" type="presParOf" srcId="{EE5C78D8-D89E-4F1A-9529-3BE35C79AC6E}" destId="{3C09609D-5713-400F-A1F7-D1E8DEF8C401}" srcOrd="2" destOrd="0" presId="urn:microsoft.com/office/officeart/2005/8/layout/hList1"/>
    <dgm:cxn modelId="{9AA19E24-3053-43EF-B5BF-299B5F8B68FD}" type="presParOf" srcId="{3C09609D-5713-400F-A1F7-D1E8DEF8C401}" destId="{9A4A256C-6E30-47D5-839D-C8F3F161D27E}" srcOrd="0" destOrd="0" presId="urn:microsoft.com/office/officeart/2005/8/layout/hList1"/>
    <dgm:cxn modelId="{8D9205FB-E3F5-44E2-B0DB-14BA10577C2E}" type="presParOf" srcId="{3C09609D-5713-400F-A1F7-D1E8DEF8C401}" destId="{06525699-0F5A-4467-9ACA-D2E263323648}" srcOrd="1" destOrd="0" presId="urn:microsoft.com/office/officeart/2005/8/layout/hList1"/>
    <dgm:cxn modelId="{E9F37DE0-7626-4FC3-B586-9EC8A65A5441}" type="presParOf" srcId="{EE5C78D8-D89E-4F1A-9529-3BE35C79AC6E}" destId="{2CB83947-5E9E-4179-98AF-98FA9E52C9C8}" srcOrd="3" destOrd="0" presId="urn:microsoft.com/office/officeart/2005/8/layout/hList1"/>
    <dgm:cxn modelId="{1316C2AC-EF41-4116-AA5A-1F5F6074E39C}" type="presParOf" srcId="{EE5C78D8-D89E-4F1A-9529-3BE35C79AC6E}" destId="{8155F4E1-C262-4D20-91FB-741ED6B0CADB}" srcOrd="4" destOrd="0" presId="urn:microsoft.com/office/officeart/2005/8/layout/hList1"/>
    <dgm:cxn modelId="{F0C42CC0-039E-4DA1-A6C1-0310F9BDE7BA}" type="presParOf" srcId="{8155F4E1-C262-4D20-91FB-741ED6B0CADB}" destId="{6C1772D1-BAB2-4711-84F4-8AA0394988D6}" srcOrd="0" destOrd="0" presId="urn:microsoft.com/office/officeart/2005/8/layout/hList1"/>
    <dgm:cxn modelId="{12D241FE-280B-4834-8E61-D68E944BFD48}" type="presParOf" srcId="{8155F4E1-C262-4D20-91FB-741ED6B0CADB}" destId="{7A3693D7-3B32-420A-9763-A2D043B533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E9171-5C57-4CF7-B74D-D8F3B0A3EAB9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465D6A-1475-476F-AEAF-28B0F01CF29A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1.scenārijs: Tradicionālā izglītības forma – klātiene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0116C-D0E0-457D-9063-4878ACFE6E3D}" type="parTrans" cxnId="{BC66A8D7-744F-467F-8943-375444F39B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AE649E-3ACE-4D0C-9794-433E0B4410F1}" type="sibTrans" cxnId="{BC66A8D7-744F-467F-8943-375444F39B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0A0B1-188F-403C-A35A-6E30BDFA7862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Saturs tiek nodrošināts rakstiski vai mutiski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389D2-E305-4D94-ADCB-0512C705D8A8}" type="parTrans" cxnId="{405C07F5-0173-4611-8AA2-5FBF5D95A2B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C6A7C3-AF69-44F4-A3BE-55DAECEF5816}" type="sibTrans" cxnId="{405C07F5-0173-4611-8AA2-5FBF5D95A2B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0B47B-3724-4D1A-B206-49D5CDC0A193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2.scenārijs: Tiešsaistes pieaugušo izglītība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2DC86-104C-444D-8389-E560AB0D610E}" type="parTrans" cxnId="{53FF4805-3CFD-427E-B9D7-73329A6DE58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F36FB-04D0-4868-9E77-2DA1CE275696}" type="sibTrans" cxnId="{53FF4805-3CFD-427E-B9D7-73329A6DE58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BF6A1-FA8A-4EAA-B01D-3ACD942234DB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Saturs nodrošināts tikai tiešsaistē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68BA5-6868-44DA-BB34-6D1ADBF20DFE}" type="parTrans" cxnId="{E4A65EC6-387E-4B5D-AFE2-08F5CADE47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0A15C-D237-4DC0-A274-B60B8DCF7B5F}" type="sibTrans" cxnId="{E4A65EC6-387E-4B5D-AFE2-08F5CADE47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7308F-41AC-49FE-AD77-1C02763F0130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Klātienes tikšanās netiek organizētas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30A5B-B8F7-42BF-8B58-A8B103C3D982}" type="parTrans" cxnId="{11E96E1E-FAEC-44C5-BE30-B00E10202E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C00B49-C808-4A26-A401-F8B3172B6495}" type="sibTrans" cxnId="{11E96E1E-FAEC-44C5-BE30-B00E10202E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8F06F-8E12-4F23-9E7C-858F7F327526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3. scenārijs: Elastīgā pieeja izglītības formas izvēlē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33F13-DADB-4A2C-B024-8A3ABEC34889}" type="parTrans" cxnId="{D682B1A5-A6AD-4DAD-85A7-37A3A24669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0AFAF-D984-4727-83F6-1824AA56FAF0}" type="sibTrans" cxnId="{D682B1A5-A6AD-4DAD-85A7-37A3A24669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DBD24-4F3A-471A-ABAC-9C715FBFF161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Tiek izmantota tīmekļa tehnoloģija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654DB-14D3-4CAF-9096-E04EFC5D5CF3}" type="parTrans" cxnId="{97418E7B-D03B-4951-BAFB-C65A9406A0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7AB63-E83C-48AC-883E-4FC4E7E2F2FF}" type="sibTrans" cxnId="{97418E7B-D03B-4951-BAFB-C65A9406A0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15014-E392-48B2-BD87-2052E9F2CA69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Forma tiek pielāgota, lai nodrošinātu optimālus mācību rezultātus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2CDEF-4CFA-4B15-877B-A67A22FF762D}" type="parTrans" cxnId="{5585256C-A029-4D7D-B7A8-91AA7B111C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12661-AC44-4DFD-A40D-FFECD2275A02}" type="sibTrans" cxnId="{5585256C-A029-4D7D-B7A8-91AA7B111C8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6F86C-BD85-49FB-880B-7D63D544A981}">
      <dgm:prSet phldrT="[Text]"/>
      <dgm:spPr/>
      <dgm:t>
        <a:bodyPr/>
        <a:lstStyle/>
        <a:p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Klātienes forma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EF426-56DA-4394-BD5B-E51F4762510C}" type="parTrans" cxnId="{3218E94A-8AAB-4102-979E-FD426A783D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E1B7-1587-4D9D-9AF3-D6100C8DB914}" type="sibTrans" cxnId="{3218E94A-8AAB-4102-979E-FD426A783D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B33BE-8B85-4A9F-83B7-EA8A5B2F0D0A}" type="pres">
      <dgm:prSet presAssocID="{075E9171-5C57-4CF7-B74D-D8F3B0A3EAB9}" presName="diagram" presStyleCnt="0">
        <dgm:presLayoutVars>
          <dgm:dir/>
          <dgm:animLvl val="lvl"/>
          <dgm:resizeHandles val="exact"/>
        </dgm:presLayoutVars>
      </dgm:prSet>
      <dgm:spPr/>
    </dgm:pt>
    <dgm:pt modelId="{4996F947-8549-4AEB-94FF-672EFCFEE0B1}" type="pres">
      <dgm:prSet presAssocID="{68465D6A-1475-476F-AEAF-28B0F01CF29A}" presName="compNode" presStyleCnt="0"/>
      <dgm:spPr/>
    </dgm:pt>
    <dgm:pt modelId="{D0F8620B-4353-4D8A-9677-15609B017D3E}" type="pres">
      <dgm:prSet presAssocID="{68465D6A-1475-476F-AEAF-28B0F01CF29A}" presName="childRect" presStyleLbl="bgAcc1" presStyleIdx="0" presStyleCnt="3">
        <dgm:presLayoutVars>
          <dgm:bulletEnabled val="1"/>
        </dgm:presLayoutVars>
      </dgm:prSet>
      <dgm:spPr/>
    </dgm:pt>
    <dgm:pt modelId="{98849AA5-BFC8-4F8B-9105-320EA2504E06}" type="pres">
      <dgm:prSet presAssocID="{68465D6A-1475-476F-AEAF-28B0F01CF29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976A0FB-C01A-4C77-A71C-9C26F420E921}" type="pres">
      <dgm:prSet presAssocID="{68465D6A-1475-476F-AEAF-28B0F01CF29A}" presName="parentRect" presStyleLbl="alignNode1" presStyleIdx="0" presStyleCnt="3"/>
      <dgm:spPr/>
    </dgm:pt>
    <dgm:pt modelId="{2A5E2ED6-327B-4DFB-92AF-9F0A1ECB9B1F}" type="pres">
      <dgm:prSet presAssocID="{68465D6A-1475-476F-AEAF-28B0F01CF29A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C9663AA-B2B4-41FA-B899-8CBE2FAB4ABB}" type="pres">
      <dgm:prSet presAssocID="{38AE649E-3ACE-4D0C-9794-433E0B4410F1}" presName="sibTrans" presStyleLbl="sibTrans2D1" presStyleIdx="0" presStyleCnt="0"/>
      <dgm:spPr/>
    </dgm:pt>
    <dgm:pt modelId="{4D57609C-B90E-4955-99AD-6637D6B3F07C}" type="pres">
      <dgm:prSet presAssocID="{10D0B47B-3724-4D1A-B206-49D5CDC0A193}" presName="compNode" presStyleCnt="0"/>
      <dgm:spPr/>
    </dgm:pt>
    <dgm:pt modelId="{6C72264D-C428-4FE9-B013-1CA8F7AF5B3D}" type="pres">
      <dgm:prSet presAssocID="{10D0B47B-3724-4D1A-B206-49D5CDC0A193}" presName="childRect" presStyleLbl="bgAcc1" presStyleIdx="1" presStyleCnt="3">
        <dgm:presLayoutVars>
          <dgm:bulletEnabled val="1"/>
        </dgm:presLayoutVars>
      </dgm:prSet>
      <dgm:spPr/>
    </dgm:pt>
    <dgm:pt modelId="{2D471FCD-6A04-4183-9A2F-3EE80C2A09AC}" type="pres">
      <dgm:prSet presAssocID="{10D0B47B-3724-4D1A-B206-49D5CDC0A19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4D7CD5E-D295-4786-9F15-179B216B24D2}" type="pres">
      <dgm:prSet presAssocID="{10D0B47B-3724-4D1A-B206-49D5CDC0A193}" presName="parentRect" presStyleLbl="alignNode1" presStyleIdx="1" presStyleCnt="3"/>
      <dgm:spPr/>
    </dgm:pt>
    <dgm:pt modelId="{CAB1C4D0-81FF-432A-A672-4319012A1BCB}" type="pres">
      <dgm:prSet presAssocID="{10D0B47B-3724-4D1A-B206-49D5CDC0A193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3636BA66-3981-436B-8C39-534C406DFFE4}" type="pres">
      <dgm:prSet presAssocID="{986F36FB-04D0-4868-9E77-2DA1CE275696}" presName="sibTrans" presStyleLbl="sibTrans2D1" presStyleIdx="0" presStyleCnt="0"/>
      <dgm:spPr/>
    </dgm:pt>
    <dgm:pt modelId="{82FBBC3A-1AB8-4D48-A9C3-D3F579A2A8F1}" type="pres">
      <dgm:prSet presAssocID="{3BC8F06F-8E12-4F23-9E7C-858F7F327526}" presName="compNode" presStyleCnt="0"/>
      <dgm:spPr/>
    </dgm:pt>
    <dgm:pt modelId="{1A2591F0-9CB8-4AB7-B56A-6711D1EF4A57}" type="pres">
      <dgm:prSet presAssocID="{3BC8F06F-8E12-4F23-9E7C-858F7F327526}" presName="childRect" presStyleLbl="bgAcc1" presStyleIdx="2" presStyleCnt="3">
        <dgm:presLayoutVars>
          <dgm:bulletEnabled val="1"/>
        </dgm:presLayoutVars>
      </dgm:prSet>
      <dgm:spPr/>
    </dgm:pt>
    <dgm:pt modelId="{B9A21EAF-3EAE-4B31-BFB7-22B0097A0BCF}" type="pres">
      <dgm:prSet presAssocID="{3BC8F06F-8E12-4F23-9E7C-858F7F32752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E665A13-8AF8-4EFB-81BA-AFAE7423D381}" type="pres">
      <dgm:prSet presAssocID="{3BC8F06F-8E12-4F23-9E7C-858F7F327526}" presName="parentRect" presStyleLbl="alignNode1" presStyleIdx="2" presStyleCnt="3"/>
      <dgm:spPr/>
    </dgm:pt>
    <dgm:pt modelId="{C4033C80-F6E7-415D-8007-A4435EE3ABBD}" type="pres">
      <dgm:prSet presAssocID="{3BC8F06F-8E12-4F23-9E7C-858F7F327526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learning language with solid fill"/>
        </a:ext>
      </dgm:extLst>
    </dgm:pt>
  </dgm:ptLst>
  <dgm:cxnLst>
    <dgm:cxn modelId="{53FF4805-3CFD-427E-B9D7-73329A6DE586}" srcId="{075E9171-5C57-4CF7-B74D-D8F3B0A3EAB9}" destId="{10D0B47B-3724-4D1A-B206-49D5CDC0A193}" srcOrd="1" destOrd="0" parTransId="{7CD2DC86-104C-444D-8389-E560AB0D610E}" sibTransId="{986F36FB-04D0-4868-9E77-2DA1CE275696}"/>
    <dgm:cxn modelId="{92ED1C13-AA55-4186-AE7A-F45501439D4B}" type="presOf" srcId="{68465D6A-1475-476F-AEAF-28B0F01CF29A}" destId="{98849AA5-BFC8-4F8B-9105-320EA2504E06}" srcOrd="0" destOrd="0" presId="urn:microsoft.com/office/officeart/2005/8/layout/bList2"/>
    <dgm:cxn modelId="{11E96E1E-FAEC-44C5-BE30-B00E10202E0F}" srcId="{10D0B47B-3724-4D1A-B206-49D5CDC0A193}" destId="{2E67308F-41AC-49FE-AD77-1C02763F0130}" srcOrd="1" destOrd="0" parTransId="{8D730A5B-B8F7-42BF-8B58-A8B103C3D982}" sibTransId="{CEC00B49-C808-4A26-A401-F8B3172B6495}"/>
    <dgm:cxn modelId="{A7645D2A-2256-4BED-9A0F-7EFC60354A2C}" type="presOf" srcId="{F406F86C-BD85-49FB-880B-7D63D544A981}" destId="{D0F8620B-4353-4D8A-9677-15609B017D3E}" srcOrd="0" destOrd="0" presId="urn:microsoft.com/office/officeart/2005/8/layout/bList2"/>
    <dgm:cxn modelId="{E34D844A-2634-43AB-9143-973EFDF787F2}" type="presOf" srcId="{2E67308F-41AC-49FE-AD77-1C02763F0130}" destId="{6C72264D-C428-4FE9-B013-1CA8F7AF5B3D}" srcOrd="0" destOrd="1" presId="urn:microsoft.com/office/officeart/2005/8/layout/bList2"/>
    <dgm:cxn modelId="{3218E94A-8AAB-4102-979E-FD426A783D0A}" srcId="{68465D6A-1475-476F-AEAF-28B0F01CF29A}" destId="{F406F86C-BD85-49FB-880B-7D63D544A981}" srcOrd="0" destOrd="0" parTransId="{935EF426-56DA-4394-BD5B-E51F4762510C}" sibTransId="{8DC9E1B7-1587-4D9D-9AF3-D6100C8DB914}"/>
    <dgm:cxn modelId="{5585256C-A029-4D7D-B7A8-91AA7B111C8E}" srcId="{3BC8F06F-8E12-4F23-9E7C-858F7F327526}" destId="{9FF15014-E392-48B2-BD87-2052E9F2CA69}" srcOrd="1" destOrd="0" parTransId="{5012CDEF-4CFA-4B15-877B-A67A22FF762D}" sibTransId="{25412661-AC44-4DFD-A40D-FFECD2275A02}"/>
    <dgm:cxn modelId="{42A62474-B1DB-4D5F-9AAA-B2A8E3C0658E}" type="presOf" srcId="{3BC8F06F-8E12-4F23-9E7C-858F7F327526}" destId="{B9A21EAF-3EAE-4B31-BFB7-22B0097A0BCF}" srcOrd="0" destOrd="0" presId="urn:microsoft.com/office/officeart/2005/8/layout/bList2"/>
    <dgm:cxn modelId="{A85A8F75-F21B-4FFF-8ACD-295AABE181C9}" type="presOf" srcId="{986F36FB-04D0-4868-9E77-2DA1CE275696}" destId="{3636BA66-3981-436B-8C39-534C406DFFE4}" srcOrd="0" destOrd="0" presId="urn:microsoft.com/office/officeart/2005/8/layout/bList2"/>
    <dgm:cxn modelId="{97418E7B-D03B-4951-BAFB-C65A9406A088}" srcId="{3BC8F06F-8E12-4F23-9E7C-858F7F327526}" destId="{CE6DBD24-4F3A-471A-ABAC-9C715FBFF161}" srcOrd="0" destOrd="0" parTransId="{526654DB-14D3-4CAF-9096-E04EFC5D5CF3}" sibTransId="{F7B7AB63-E83C-48AC-883E-4FC4E7E2F2FF}"/>
    <dgm:cxn modelId="{0AD7F792-29B4-4FEA-A029-76A986CC0788}" type="presOf" srcId="{38AE649E-3ACE-4D0C-9794-433E0B4410F1}" destId="{7C9663AA-B2B4-41FA-B899-8CBE2FAB4ABB}" srcOrd="0" destOrd="0" presId="urn:microsoft.com/office/officeart/2005/8/layout/bList2"/>
    <dgm:cxn modelId="{66670F97-1393-4751-BDAB-3E027D6DD9A6}" type="presOf" srcId="{1AA0A0B1-188F-403C-A35A-6E30BDFA7862}" destId="{D0F8620B-4353-4D8A-9677-15609B017D3E}" srcOrd="0" destOrd="1" presId="urn:microsoft.com/office/officeart/2005/8/layout/bList2"/>
    <dgm:cxn modelId="{E2A92CA4-42D0-4A9A-B5E5-FDB0D0FF3CCE}" type="presOf" srcId="{3BC8F06F-8E12-4F23-9E7C-858F7F327526}" destId="{6E665A13-8AF8-4EFB-81BA-AFAE7423D381}" srcOrd="1" destOrd="0" presId="urn:microsoft.com/office/officeart/2005/8/layout/bList2"/>
    <dgm:cxn modelId="{D83D89A5-4E4A-449D-BA53-9CB6173B6B25}" type="presOf" srcId="{9FF15014-E392-48B2-BD87-2052E9F2CA69}" destId="{1A2591F0-9CB8-4AB7-B56A-6711D1EF4A57}" srcOrd="0" destOrd="1" presId="urn:microsoft.com/office/officeart/2005/8/layout/bList2"/>
    <dgm:cxn modelId="{D682B1A5-A6AD-4DAD-85A7-37A3A246692F}" srcId="{075E9171-5C57-4CF7-B74D-D8F3B0A3EAB9}" destId="{3BC8F06F-8E12-4F23-9E7C-858F7F327526}" srcOrd="2" destOrd="0" parTransId="{E5B33F13-DADB-4A2C-B024-8A3ABEC34889}" sibTransId="{E160AFAF-D984-4727-83F6-1824AA56FAF0}"/>
    <dgm:cxn modelId="{8A1490AC-F05A-4D3E-A4EE-9C53E340B467}" type="presOf" srcId="{43EBF6A1-FA8A-4EAA-B01D-3ACD942234DB}" destId="{6C72264D-C428-4FE9-B013-1CA8F7AF5B3D}" srcOrd="0" destOrd="0" presId="urn:microsoft.com/office/officeart/2005/8/layout/bList2"/>
    <dgm:cxn modelId="{D0E34EAE-A552-480E-8F87-1EC7E46610ED}" type="presOf" srcId="{68465D6A-1475-476F-AEAF-28B0F01CF29A}" destId="{C976A0FB-C01A-4C77-A71C-9C26F420E921}" srcOrd="1" destOrd="0" presId="urn:microsoft.com/office/officeart/2005/8/layout/bList2"/>
    <dgm:cxn modelId="{E4A65EC6-387E-4B5D-AFE2-08F5CADE47BE}" srcId="{10D0B47B-3724-4D1A-B206-49D5CDC0A193}" destId="{43EBF6A1-FA8A-4EAA-B01D-3ACD942234DB}" srcOrd="0" destOrd="0" parTransId="{92868BA5-6868-44DA-BB34-6D1ADBF20DFE}" sibTransId="{BC80A15C-D237-4DC0-A274-B60B8DCF7B5F}"/>
    <dgm:cxn modelId="{696B6AC9-8713-433E-9E22-474B4A88EC45}" type="presOf" srcId="{075E9171-5C57-4CF7-B74D-D8F3B0A3EAB9}" destId="{469B33BE-8B85-4A9F-83B7-EA8A5B2F0D0A}" srcOrd="0" destOrd="0" presId="urn:microsoft.com/office/officeart/2005/8/layout/bList2"/>
    <dgm:cxn modelId="{BC66A8D7-744F-467F-8943-375444F39BA3}" srcId="{075E9171-5C57-4CF7-B74D-D8F3B0A3EAB9}" destId="{68465D6A-1475-476F-AEAF-28B0F01CF29A}" srcOrd="0" destOrd="0" parTransId="{6EC0116C-D0E0-457D-9063-4878ACFE6E3D}" sibTransId="{38AE649E-3ACE-4D0C-9794-433E0B4410F1}"/>
    <dgm:cxn modelId="{5AD837E7-6C53-4974-A895-F70AB9E8B468}" type="presOf" srcId="{CE6DBD24-4F3A-471A-ABAC-9C715FBFF161}" destId="{1A2591F0-9CB8-4AB7-B56A-6711D1EF4A57}" srcOrd="0" destOrd="0" presId="urn:microsoft.com/office/officeart/2005/8/layout/bList2"/>
    <dgm:cxn modelId="{0E2704EC-88F6-4998-8402-8E11DDAE1F21}" type="presOf" srcId="{10D0B47B-3724-4D1A-B206-49D5CDC0A193}" destId="{94D7CD5E-D295-4786-9F15-179B216B24D2}" srcOrd="1" destOrd="0" presId="urn:microsoft.com/office/officeart/2005/8/layout/bList2"/>
    <dgm:cxn modelId="{405C07F5-0173-4611-8AA2-5FBF5D95A2B5}" srcId="{68465D6A-1475-476F-AEAF-28B0F01CF29A}" destId="{1AA0A0B1-188F-403C-A35A-6E30BDFA7862}" srcOrd="1" destOrd="0" parTransId="{59E389D2-E305-4D94-ADCB-0512C705D8A8}" sibTransId="{23C6A7C3-AF69-44F4-A3BE-55DAECEF5816}"/>
    <dgm:cxn modelId="{071CF5F6-117A-4E47-86F1-8D4D3E439E54}" type="presOf" srcId="{10D0B47B-3724-4D1A-B206-49D5CDC0A193}" destId="{2D471FCD-6A04-4183-9A2F-3EE80C2A09AC}" srcOrd="0" destOrd="0" presId="urn:microsoft.com/office/officeart/2005/8/layout/bList2"/>
    <dgm:cxn modelId="{BC920D0C-B91A-4F12-939F-A906CC718848}" type="presParOf" srcId="{469B33BE-8B85-4A9F-83B7-EA8A5B2F0D0A}" destId="{4996F947-8549-4AEB-94FF-672EFCFEE0B1}" srcOrd="0" destOrd="0" presId="urn:microsoft.com/office/officeart/2005/8/layout/bList2"/>
    <dgm:cxn modelId="{76053300-87FC-46D5-80B8-213ABA2E4602}" type="presParOf" srcId="{4996F947-8549-4AEB-94FF-672EFCFEE0B1}" destId="{D0F8620B-4353-4D8A-9677-15609B017D3E}" srcOrd="0" destOrd="0" presId="urn:microsoft.com/office/officeart/2005/8/layout/bList2"/>
    <dgm:cxn modelId="{3140FA8F-AF7E-4ED8-9BBF-3972B9553F67}" type="presParOf" srcId="{4996F947-8549-4AEB-94FF-672EFCFEE0B1}" destId="{98849AA5-BFC8-4F8B-9105-320EA2504E06}" srcOrd="1" destOrd="0" presId="urn:microsoft.com/office/officeart/2005/8/layout/bList2"/>
    <dgm:cxn modelId="{D093B25C-47DE-4D3B-83D6-1407EC614B47}" type="presParOf" srcId="{4996F947-8549-4AEB-94FF-672EFCFEE0B1}" destId="{C976A0FB-C01A-4C77-A71C-9C26F420E921}" srcOrd="2" destOrd="0" presId="urn:microsoft.com/office/officeart/2005/8/layout/bList2"/>
    <dgm:cxn modelId="{DBC94621-8C84-44BF-B71A-8E56BA23BE56}" type="presParOf" srcId="{4996F947-8549-4AEB-94FF-672EFCFEE0B1}" destId="{2A5E2ED6-327B-4DFB-92AF-9F0A1ECB9B1F}" srcOrd="3" destOrd="0" presId="urn:microsoft.com/office/officeart/2005/8/layout/bList2"/>
    <dgm:cxn modelId="{57F81EED-B4C1-45AC-8DB5-792F978ED5FF}" type="presParOf" srcId="{469B33BE-8B85-4A9F-83B7-EA8A5B2F0D0A}" destId="{7C9663AA-B2B4-41FA-B899-8CBE2FAB4ABB}" srcOrd="1" destOrd="0" presId="urn:microsoft.com/office/officeart/2005/8/layout/bList2"/>
    <dgm:cxn modelId="{8E3FE065-6A12-4C21-BC71-EA3DB5B8BFB1}" type="presParOf" srcId="{469B33BE-8B85-4A9F-83B7-EA8A5B2F0D0A}" destId="{4D57609C-B90E-4955-99AD-6637D6B3F07C}" srcOrd="2" destOrd="0" presId="urn:microsoft.com/office/officeart/2005/8/layout/bList2"/>
    <dgm:cxn modelId="{3E854F6C-63D5-4F0B-B17A-7F7F0910F9E3}" type="presParOf" srcId="{4D57609C-B90E-4955-99AD-6637D6B3F07C}" destId="{6C72264D-C428-4FE9-B013-1CA8F7AF5B3D}" srcOrd="0" destOrd="0" presId="urn:microsoft.com/office/officeart/2005/8/layout/bList2"/>
    <dgm:cxn modelId="{D5B3DFEC-B3FF-4F58-A0A5-939094AB94D8}" type="presParOf" srcId="{4D57609C-B90E-4955-99AD-6637D6B3F07C}" destId="{2D471FCD-6A04-4183-9A2F-3EE80C2A09AC}" srcOrd="1" destOrd="0" presId="urn:microsoft.com/office/officeart/2005/8/layout/bList2"/>
    <dgm:cxn modelId="{544EF5BA-5370-4A45-800E-60030493F103}" type="presParOf" srcId="{4D57609C-B90E-4955-99AD-6637D6B3F07C}" destId="{94D7CD5E-D295-4786-9F15-179B216B24D2}" srcOrd="2" destOrd="0" presId="urn:microsoft.com/office/officeart/2005/8/layout/bList2"/>
    <dgm:cxn modelId="{3F5A80BB-33B8-4569-A167-4A7DC58DA0EF}" type="presParOf" srcId="{4D57609C-B90E-4955-99AD-6637D6B3F07C}" destId="{CAB1C4D0-81FF-432A-A672-4319012A1BCB}" srcOrd="3" destOrd="0" presId="urn:microsoft.com/office/officeart/2005/8/layout/bList2"/>
    <dgm:cxn modelId="{01FFF7E3-3116-4755-82D3-436C1A6FD2F8}" type="presParOf" srcId="{469B33BE-8B85-4A9F-83B7-EA8A5B2F0D0A}" destId="{3636BA66-3981-436B-8C39-534C406DFFE4}" srcOrd="3" destOrd="0" presId="urn:microsoft.com/office/officeart/2005/8/layout/bList2"/>
    <dgm:cxn modelId="{A0065095-6D34-4892-BE14-A07DF4756C64}" type="presParOf" srcId="{469B33BE-8B85-4A9F-83B7-EA8A5B2F0D0A}" destId="{82FBBC3A-1AB8-4D48-A9C3-D3F579A2A8F1}" srcOrd="4" destOrd="0" presId="urn:microsoft.com/office/officeart/2005/8/layout/bList2"/>
    <dgm:cxn modelId="{B4CF6A68-E2C9-4178-A0AA-4E5AC54781CB}" type="presParOf" srcId="{82FBBC3A-1AB8-4D48-A9C3-D3F579A2A8F1}" destId="{1A2591F0-9CB8-4AB7-B56A-6711D1EF4A57}" srcOrd="0" destOrd="0" presId="urn:microsoft.com/office/officeart/2005/8/layout/bList2"/>
    <dgm:cxn modelId="{0A27EF6A-4B19-4EBE-886B-D237D0F2D396}" type="presParOf" srcId="{82FBBC3A-1AB8-4D48-A9C3-D3F579A2A8F1}" destId="{B9A21EAF-3EAE-4B31-BFB7-22B0097A0BCF}" srcOrd="1" destOrd="0" presId="urn:microsoft.com/office/officeart/2005/8/layout/bList2"/>
    <dgm:cxn modelId="{B9A87AB5-A792-4700-B5EB-DB032BBFB711}" type="presParOf" srcId="{82FBBC3A-1AB8-4D48-A9C3-D3F579A2A8F1}" destId="{6E665A13-8AF8-4EFB-81BA-AFAE7423D381}" srcOrd="2" destOrd="0" presId="urn:microsoft.com/office/officeart/2005/8/layout/bList2"/>
    <dgm:cxn modelId="{A98AF79C-08F7-4C3D-AA58-E59996B3BACE}" type="presParOf" srcId="{82FBBC3A-1AB8-4D48-A9C3-D3F579A2A8F1}" destId="{C4033C80-F6E7-415D-8007-A4435EE3ABB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90EAE-3DD3-4E3B-969E-6CA040AC0A1A}">
      <dsp:nvSpPr>
        <dsp:cNvPr id="0" name=""/>
        <dsp:cNvSpPr/>
      </dsp:nvSpPr>
      <dsp:spPr>
        <a:xfrm>
          <a:off x="797" y="0"/>
          <a:ext cx="2073857" cy="164440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Reģistrētas izglītības iestādes</a:t>
          </a:r>
        </a:p>
      </dsp:txBody>
      <dsp:txXfrm>
        <a:off x="797" y="0"/>
        <a:ext cx="2073857" cy="493323"/>
      </dsp:txXfrm>
    </dsp:sp>
    <dsp:sp modelId="{9DFA7768-FCDC-40A5-96EA-CCBE2109688C}">
      <dsp:nvSpPr>
        <dsp:cNvPr id="0" name=""/>
        <dsp:cNvSpPr/>
      </dsp:nvSpPr>
      <dsp:spPr>
        <a:xfrm>
          <a:off x="208183" y="493323"/>
          <a:ext cx="1659085" cy="1068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Formālās un neformālās pieaugušo izglītības programmas</a:t>
          </a:r>
        </a:p>
      </dsp:txBody>
      <dsp:txXfrm>
        <a:off x="239489" y="524629"/>
        <a:ext cx="1596473" cy="1006254"/>
      </dsp:txXfrm>
    </dsp:sp>
    <dsp:sp modelId="{BB08F881-00D3-4345-A087-81E1DFDDF774}">
      <dsp:nvSpPr>
        <dsp:cNvPr id="0" name=""/>
        <dsp:cNvSpPr/>
      </dsp:nvSpPr>
      <dsp:spPr>
        <a:xfrm>
          <a:off x="2230194" y="0"/>
          <a:ext cx="2073857" cy="164440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Licencētas fiziskas un juridiskās personas</a:t>
          </a:r>
        </a:p>
      </dsp:txBody>
      <dsp:txXfrm>
        <a:off x="2230194" y="0"/>
        <a:ext cx="2073857" cy="493323"/>
      </dsp:txXfrm>
    </dsp:sp>
    <dsp:sp modelId="{89F37919-0D98-4377-AF72-43F345366DF5}">
      <dsp:nvSpPr>
        <dsp:cNvPr id="0" name=""/>
        <dsp:cNvSpPr/>
      </dsp:nvSpPr>
      <dsp:spPr>
        <a:xfrm>
          <a:off x="2437580" y="493323"/>
          <a:ext cx="1659085" cy="1068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Interešu izglītības un neformālas pieaugušo izglītības programmas</a:t>
          </a:r>
        </a:p>
      </dsp:txBody>
      <dsp:txXfrm>
        <a:off x="2468886" y="524629"/>
        <a:ext cx="1596473" cy="1006254"/>
      </dsp:txXfrm>
    </dsp:sp>
    <dsp:sp modelId="{9E22AF52-62C7-46B6-999D-5C71147A7E6F}">
      <dsp:nvSpPr>
        <dsp:cNvPr id="0" name=""/>
        <dsp:cNvSpPr/>
      </dsp:nvSpPr>
      <dsp:spPr>
        <a:xfrm>
          <a:off x="4459590" y="0"/>
          <a:ext cx="2073857" cy="164440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8575">
          <a:noFill/>
          <a:prstDash val="dashDot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Nelicencētas fiziskas un juridiskās personas</a:t>
          </a:r>
        </a:p>
      </dsp:txBody>
      <dsp:txXfrm>
        <a:off x="4459590" y="0"/>
        <a:ext cx="2073857" cy="493323"/>
      </dsp:txXfrm>
    </dsp:sp>
    <dsp:sp modelId="{8CE468D7-A753-42F4-A526-FB87A8A028CC}">
      <dsp:nvSpPr>
        <dsp:cNvPr id="0" name=""/>
        <dsp:cNvSpPr/>
      </dsp:nvSpPr>
      <dsp:spPr>
        <a:xfrm>
          <a:off x="4666976" y="493323"/>
          <a:ext cx="1659085" cy="10688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Pieaugušo izglītības programmas ārpus tiesiskā regulējuma</a:t>
          </a:r>
        </a:p>
      </dsp:txBody>
      <dsp:txXfrm>
        <a:off x="4698282" y="524629"/>
        <a:ext cx="1596473" cy="100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5DF6A-F015-4AA9-97FA-5A251200A86E}">
      <dsp:nvSpPr>
        <dsp:cNvPr id="0" name=""/>
        <dsp:cNvSpPr/>
      </dsp:nvSpPr>
      <dsp:spPr>
        <a:xfrm>
          <a:off x="2571" y="304321"/>
          <a:ext cx="2507456" cy="5156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Atbilstība nacionālajam tiesību ietvaram</a:t>
          </a:r>
          <a:endParaRPr lang="en-US" sz="1400" kern="1200" dirty="0"/>
        </a:p>
      </dsp:txBody>
      <dsp:txXfrm>
        <a:off x="2571" y="304321"/>
        <a:ext cx="2507456" cy="515659"/>
      </dsp:txXfrm>
    </dsp:sp>
    <dsp:sp modelId="{CE58A9B3-43CD-4D9A-8F4B-39B08CBE3C34}">
      <dsp:nvSpPr>
        <dsp:cNvPr id="0" name=""/>
        <dsp:cNvSpPr/>
      </dsp:nvSpPr>
      <dsp:spPr>
        <a:xfrm>
          <a:off x="2571" y="819981"/>
          <a:ext cx="2507456" cy="22697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Terminoloģiskie izaicinājumi (attālinātās mācības </a:t>
          </a:r>
          <a:r>
            <a:rPr lang="lv-LV" sz="1400" kern="1200" dirty="0" err="1"/>
            <a:t>vs</a:t>
          </a:r>
          <a:r>
            <a:rPr lang="lv-LV" sz="1400" kern="1200" dirty="0"/>
            <a:t> tiešsaistes mācības)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Atalgojuma jautājums (kontaktstundas </a:t>
          </a:r>
          <a:r>
            <a:rPr lang="lv-LV" sz="1400" kern="1200" dirty="0" err="1"/>
            <a:t>vs</a:t>
          </a:r>
          <a:r>
            <a:rPr lang="lv-LV" sz="1400" kern="1200" dirty="0"/>
            <a:t> ieguldītās darba stundas)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Kvalitātes nodrošināšanas sistēma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Licencēšanas nosacījumi</a:t>
          </a:r>
          <a:endParaRPr lang="en-US" sz="1400" kern="1200" dirty="0"/>
        </a:p>
      </dsp:txBody>
      <dsp:txXfrm>
        <a:off x="2571" y="819981"/>
        <a:ext cx="2507456" cy="2269771"/>
      </dsp:txXfrm>
    </dsp:sp>
    <dsp:sp modelId="{9A4A256C-6E30-47D5-839D-C8F3F161D27E}">
      <dsp:nvSpPr>
        <dsp:cNvPr id="0" name=""/>
        <dsp:cNvSpPr/>
      </dsp:nvSpPr>
      <dsp:spPr>
        <a:xfrm>
          <a:off x="2861071" y="304321"/>
          <a:ext cx="2507456" cy="5156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Datu aizsardzība</a:t>
          </a:r>
          <a:endParaRPr lang="en-US" sz="1400" kern="1200" dirty="0"/>
        </a:p>
      </dsp:txBody>
      <dsp:txXfrm>
        <a:off x="2861071" y="304321"/>
        <a:ext cx="2507456" cy="515659"/>
      </dsp:txXfrm>
    </dsp:sp>
    <dsp:sp modelId="{06525699-0F5A-4467-9ACA-D2E263323648}">
      <dsp:nvSpPr>
        <dsp:cNvPr id="0" name=""/>
        <dsp:cNvSpPr/>
      </dsp:nvSpPr>
      <dsp:spPr>
        <a:xfrm>
          <a:off x="2861071" y="819981"/>
          <a:ext cx="2507456" cy="22697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Privātuma politika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Dalīšanās ar personīgajiem datiem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Nodarbību ierakstīšanas problemātika (likumiskā pamata izvēle)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Neautorizēta pieeja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Datu zudums</a:t>
          </a:r>
          <a:endParaRPr lang="en-US" sz="1400" kern="1200" dirty="0"/>
        </a:p>
      </dsp:txBody>
      <dsp:txXfrm>
        <a:off x="2861071" y="819981"/>
        <a:ext cx="2507456" cy="2269771"/>
      </dsp:txXfrm>
    </dsp:sp>
    <dsp:sp modelId="{6C1772D1-BAB2-4711-84F4-8AA0394988D6}">
      <dsp:nvSpPr>
        <dsp:cNvPr id="0" name=""/>
        <dsp:cNvSpPr/>
      </dsp:nvSpPr>
      <dsp:spPr>
        <a:xfrm>
          <a:off x="5719571" y="304321"/>
          <a:ext cx="2507456" cy="5156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Intelektuālā īpašuma tiesības</a:t>
          </a:r>
          <a:endParaRPr lang="en-US" sz="1400" kern="1200" dirty="0"/>
        </a:p>
      </dsp:txBody>
      <dsp:txXfrm>
        <a:off x="5719571" y="304321"/>
        <a:ext cx="2507456" cy="515659"/>
      </dsp:txXfrm>
    </dsp:sp>
    <dsp:sp modelId="{7A3693D7-3B32-420A-9763-A2D043B5331C}">
      <dsp:nvSpPr>
        <dsp:cNvPr id="0" name=""/>
        <dsp:cNvSpPr/>
      </dsp:nvSpPr>
      <dsp:spPr>
        <a:xfrm>
          <a:off x="5719571" y="819981"/>
          <a:ext cx="2507456" cy="226977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Citu autoru darbu izmantošana un ievietošana portālā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Vai autortiesību atvieglojumus var saņemt arī licencētas fiziskas un juridiskās personas, kas nav izglītības iestādes?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/>
            <a:t>Vai tiešsaistes izglītību var interpretēt kā nepastarpinātu mācību procesu?</a:t>
          </a:r>
          <a:endParaRPr lang="en-US" sz="1400" kern="1200" dirty="0"/>
        </a:p>
      </dsp:txBody>
      <dsp:txXfrm>
        <a:off x="5719571" y="819981"/>
        <a:ext cx="2507456" cy="2269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620B-4353-4D8A-9677-15609B017D3E}">
      <dsp:nvSpPr>
        <dsp:cNvPr id="0" name=""/>
        <dsp:cNvSpPr/>
      </dsp:nvSpPr>
      <dsp:spPr>
        <a:xfrm>
          <a:off x="5338" y="304855"/>
          <a:ext cx="2305703" cy="17211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Klātienes forma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Saturs tiek nodrošināts rakstiski vai mutiski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67" y="345184"/>
        <a:ext cx="2225045" cy="1680829"/>
      </dsp:txXfrm>
    </dsp:sp>
    <dsp:sp modelId="{C976A0FB-C01A-4C77-A71C-9C26F420E921}">
      <dsp:nvSpPr>
        <dsp:cNvPr id="0" name=""/>
        <dsp:cNvSpPr/>
      </dsp:nvSpPr>
      <dsp:spPr>
        <a:xfrm>
          <a:off x="5338" y="2026013"/>
          <a:ext cx="2305703" cy="7400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1.scenārijs: Tradicionālā izglītības forma – klātiene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8" y="2026013"/>
        <a:ext cx="1623734" cy="740098"/>
      </dsp:txXfrm>
    </dsp:sp>
    <dsp:sp modelId="{2A5E2ED6-327B-4DFB-92AF-9F0A1ECB9B1F}">
      <dsp:nvSpPr>
        <dsp:cNvPr id="0" name=""/>
        <dsp:cNvSpPr/>
      </dsp:nvSpPr>
      <dsp:spPr>
        <a:xfrm>
          <a:off x="1694297" y="2143571"/>
          <a:ext cx="806996" cy="8069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2264D-C428-4FE9-B013-1CA8F7AF5B3D}">
      <dsp:nvSpPr>
        <dsp:cNvPr id="0" name=""/>
        <dsp:cNvSpPr/>
      </dsp:nvSpPr>
      <dsp:spPr>
        <a:xfrm>
          <a:off x="2701222" y="304855"/>
          <a:ext cx="2305703" cy="17211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Saturs nodrošināts tikai tiešsaistē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Klātienes tikšanās netiek organizētas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1551" y="345184"/>
        <a:ext cx="2225045" cy="1680829"/>
      </dsp:txXfrm>
    </dsp:sp>
    <dsp:sp modelId="{94D7CD5E-D295-4786-9F15-179B216B24D2}">
      <dsp:nvSpPr>
        <dsp:cNvPr id="0" name=""/>
        <dsp:cNvSpPr/>
      </dsp:nvSpPr>
      <dsp:spPr>
        <a:xfrm>
          <a:off x="2701222" y="2026013"/>
          <a:ext cx="2305703" cy="74009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2.scenārijs: Tiešsaistes pieaugušo izglītība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1222" y="2026013"/>
        <a:ext cx="1623734" cy="740098"/>
      </dsp:txXfrm>
    </dsp:sp>
    <dsp:sp modelId="{CAB1C4D0-81FF-432A-A672-4319012A1BCB}">
      <dsp:nvSpPr>
        <dsp:cNvPr id="0" name=""/>
        <dsp:cNvSpPr/>
      </dsp:nvSpPr>
      <dsp:spPr>
        <a:xfrm>
          <a:off x="4390181" y="2143571"/>
          <a:ext cx="806996" cy="8069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591F0-9CB8-4AB7-B56A-6711D1EF4A57}">
      <dsp:nvSpPr>
        <dsp:cNvPr id="0" name=""/>
        <dsp:cNvSpPr/>
      </dsp:nvSpPr>
      <dsp:spPr>
        <a:xfrm>
          <a:off x="5397106" y="304855"/>
          <a:ext cx="2305703" cy="17211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Tiek izmantota tīmekļa tehnoloģija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Forma tiek pielāgota, lai nodrošinātu optimālus mācību rezultātus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7435" y="345184"/>
        <a:ext cx="2225045" cy="1680829"/>
      </dsp:txXfrm>
    </dsp:sp>
    <dsp:sp modelId="{6E665A13-8AF8-4EFB-81BA-AFAE7423D381}">
      <dsp:nvSpPr>
        <dsp:cNvPr id="0" name=""/>
        <dsp:cNvSpPr/>
      </dsp:nvSpPr>
      <dsp:spPr>
        <a:xfrm>
          <a:off x="5397106" y="2026013"/>
          <a:ext cx="2305703" cy="74009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3. scenārijs: Elastīgā pieeja izglītības formas izvēlē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106" y="2026013"/>
        <a:ext cx="1623734" cy="740098"/>
      </dsp:txXfrm>
    </dsp:sp>
    <dsp:sp modelId="{C4033C80-F6E7-415D-8007-A4435EE3ABBD}">
      <dsp:nvSpPr>
        <dsp:cNvPr id="0" name=""/>
        <dsp:cNvSpPr/>
      </dsp:nvSpPr>
      <dsp:spPr>
        <a:xfrm>
          <a:off x="7086065" y="2143571"/>
          <a:ext cx="806996" cy="80699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03B0F-3458-4B94-A041-2D864CEE86C1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513-8859-49B3-A3FD-86270B85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7EA45-0E0F-42DF-A0A2-27D62FBC5C2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98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gneticpro.lv/postdoc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579142"/>
          </a:xfrm>
        </p:spPr>
        <p:txBody>
          <a:bodyPr>
            <a:noAutofit/>
          </a:bodyPr>
          <a:lstStyle/>
          <a:p>
            <a:pPr algn="ctr"/>
            <a:r>
              <a:rPr lang="lv-LV" sz="3500" dirty="0"/>
              <a:t>Tiešsaistes mācīšanās pandēmijas ēnā: teorētisko un praktisko aspektu analīze</a:t>
            </a:r>
            <a:endParaRPr lang="en-US" sz="35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2D34B-B1DE-40B7-BEA9-AFEA4842C5B6}"/>
              </a:ext>
            </a:extLst>
          </p:cNvPr>
          <p:cNvSpPr txBox="1"/>
          <p:nvPr/>
        </p:nvSpPr>
        <p:spPr>
          <a:xfrm>
            <a:off x="4515356" y="369806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err="1">
                <a:solidFill>
                  <a:srgbClr val="002060"/>
                </a:solidFill>
              </a:rPr>
              <a:t>Pēcdoktorante</a:t>
            </a:r>
            <a:r>
              <a:rPr lang="lv-LV" dirty="0">
                <a:solidFill>
                  <a:srgbClr val="002060"/>
                </a:solidFill>
              </a:rPr>
              <a:t>: </a:t>
            </a:r>
            <a:r>
              <a:rPr lang="lv-LV" dirty="0" err="1">
                <a:solidFill>
                  <a:srgbClr val="002060"/>
                </a:solidFill>
              </a:rPr>
              <a:t>Dr.sc.admin</a:t>
            </a:r>
            <a:r>
              <a:rPr lang="lv-LV" dirty="0">
                <a:solidFill>
                  <a:srgbClr val="002060"/>
                </a:solidFill>
              </a:rPr>
              <a:t>. Inga Jēkabsone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C0FD40-3191-4667-8C43-384C701D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29" y="4288990"/>
            <a:ext cx="1708989" cy="6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1BE40-28DC-48D4-9116-50C24723A7EA}"/>
              </a:ext>
            </a:extLst>
          </p:cNvPr>
          <p:cNvSpPr txBox="1"/>
          <p:nvPr/>
        </p:nvSpPr>
        <p:spPr>
          <a:xfrm>
            <a:off x="226577" y="4407669"/>
            <a:ext cx="190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25.10.2022.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A8A4C-C89D-F9C4-0705-858A0867A22C}"/>
              </a:ext>
            </a:extLst>
          </p:cNvPr>
          <p:cNvSpPr txBox="1"/>
          <p:nvPr/>
        </p:nvSpPr>
        <p:spPr>
          <a:xfrm>
            <a:off x="226577" y="146020"/>
            <a:ext cx="47617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lv-LV" sz="1800" dirty="0"/>
              <a:t>Tiešsaistes pieaugušo izglītības attīstība Latvijas reģionu </a:t>
            </a:r>
            <a:r>
              <a:rPr lang="lv-LV" sz="1800" dirty="0" err="1"/>
              <a:t>digitalizācijai</a:t>
            </a:r>
            <a:r>
              <a:rPr lang="lv-LV" sz="1800" dirty="0"/>
              <a:t> un ekonomiskajai izaugsmei, reaģējot uz COVID-19 (Nr. 1.1.1.2/VIAA/4/20/616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32FD-EC07-4911-B873-F1824082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402128" cy="857250"/>
          </a:xfrm>
        </p:spPr>
        <p:txBody>
          <a:bodyPr>
            <a:normAutofit fontScale="90000"/>
          </a:bodyPr>
          <a:lstStyle/>
          <a:p>
            <a:r>
              <a:rPr lang="lv-LV" dirty="0"/>
              <a:t>Ko varam secināt no gadījumu analīzes?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26F4-1171-40A8-82F2-9139A170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4962"/>
            <a:ext cx="8229600" cy="3394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sz="1500" dirty="0">
                <a:ea typeface="Times New Roman" panose="02020603050405020304" pitchFamily="18" charset="0"/>
              </a:rPr>
              <a:t>Pieaugušo izglītības iestāžu stratēģija mācību procesam, sākoties pandēmijai, var būt saistīta ar līdzdalības līmeni pieaugušo izglītībā, kopējām digitālajām prasmēm, kā arī publisko atbalstu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sz="1500" dirty="0">
                <a:ea typeface="Times New Roman" panose="02020603050405020304" pitchFamily="18" charset="0"/>
              </a:rPr>
              <a:t>Viens no galvenajiem faktoriem, kas noteica pieaugušo izglītības iestāžu stratēģiju, bija digitālo prasmju esamība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lv-LV" sz="1100" dirty="0">
                <a:ea typeface="Times New Roman" panose="02020603050405020304" pitchFamily="18" charset="0"/>
              </a:rPr>
              <a:t>Zviedrijā, kas ir viena no vadošajām ES valstīm kopējo digitālo prasmju ziņā, izglītības iestādes </a:t>
            </a:r>
            <a:r>
              <a:rPr lang="lv-LV" sz="1100" dirty="0" err="1">
                <a:ea typeface="Times New Roman" panose="02020603050405020304" pitchFamily="18" charset="0"/>
              </a:rPr>
              <a:t>nesaskārās</a:t>
            </a:r>
            <a:r>
              <a:rPr lang="lv-LV" sz="1100" dirty="0">
                <a:ea typeface="Times New Roman" panose="02020603050405020304" pitchFamily="18" charset="0"/>
              </a:rPr>
              <a:t> ar būtiskiem izaicinājumiem mācību procesa pielāgošanā tiešsaistes formai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lv-LV" sz="1100" dirty="0">
                <a:ea typeface="Times New Roman" panose="02020603050405020304" pitchFamily="18" charset="0"/>
              </a:rPr>
              <a:t>Polijā, kur digitālās prasmes ir krietni zem vidējā ES līmeņa, izglītības iestādes nolēma nepārveidot tradicionālo mācīšanas procesu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sz="1500" dirty="0">
                <a:ea typeface="Times New Roman" panose="02020603050405020304" pitchFamily="18" charset="0"/>
              </a:rPr>
              <a:t>Šis pētījums nav sniedzis korelācijas un regresijas analīzi, lai pierādītu ciešo korelāciju starp digitālo prasmju līmeni un līdzdalības līmeni pieaugušo izglītībā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lv-LV" sz="1500" dirty="0">
                <a:ea typeface="Times New Roman" panose="02020603050405020304" pitchFamily="18" charset="0"/>
              </a:rPr>
              <a:t>Tomēr pašreizējie pētījumi ir parādījuši šo parādību iespējamo cēloņsakarību dažādās Baltijas jūras reģiona valstīs - šīs attiecības ir nākotnes iespējamā pētniecības joma</a:t>
            </a:r>
            <a:endParaRPr lang="lv-LV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06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AD99-251C-471B-B8B9-C61AE6D6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Izglītības iestāžu aptaujas rezultāti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3811348" y="944577"/>
          <a:ext cx="5497169" cy="271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70828E1-B7FB-46A9-893F-BD1C1101E722}"/>
              </a:ext>
            </a:extLst>
          </p:cNvPr>
          <p:cNvGraphicFramePr>
            <a:graphicFrameLocks/>
          </p:cNvGraphicFramePr>
          <p:nvPr/>
        </p:nvGraphicFramePr>
        <p:xfrm>
          <a:off x="-1" y="1977629"/>
          <a:ext cx="5251732" cy="271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163B77-2E1D-40BA-A05A-2B0A123B5339}"/>
              </a:ext>
            </a:extLst>
          </p:cNvPr>
          <p:cNvSpPr txBox="1"/>
          <p:nvPr/>
        </p:nvSpPr>
        <p:spPr>
          <a:xfrm>
            <a:off x="494942" y="991432"/>
            <a:ext cx="294145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lv-LV" sz="1200" dirty="0"/>
              <a:t>Aptauja veikta 2021.gada maijā un jūnijā (N=60)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49AA9-EF10-43E3-B109-E7A4C816F33B}"/>
              </a:ext>
            </a:extLst>
          </p:cNvPr>
          <p:cNvSpPr txBox="1"/>
          <p:nvPr/>
        </p:nvSpPr>
        <p:spPr>
          <a:xfrm>
            <a:off x="2819401" y="4345719"/>
            <a:ext cx="36298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lv-LV" sz="1200" dirty="0">
                <a:effectLst/>
                <a:latin typeface="+mj-lt"/>
                <a:ea typeface="Calibri" panose="020F0502020204030204" pitchFamily="34" charset="0"/>
              </a:rPr>
              <a:t>89% izglītības iestāžu pēc pandēmijas plāno organizēt gan klātienes, </a:t>
            </a:r>
            <a:r>
              <a:rPr lang="lv-LV" sz="1200">
                <a:effectLst/>
                <a:latin typeface="+mj-lt"/>
                <a:ea typeface="Calibri" panose="020F0502020204030204" pitchFamily="34" charset="0"/>
              </a:rPr>
              <a:t>gan </a:t>
            </a:r>
            <a:r>
              <a:rPr lang="lv-LV" sz="1200">
                <a:latin typeface="+mj-lt"/>
                <a:ea typeface="Calibri" panose="020F0502020204030204" pitchFamily="34" charset="0"/>
              </a:rPr>
              <a:t>attālināto</a:t>
            </a:r>
            <a:r>
              <a:rPr lang="lv-LV" sz="120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lv-LV" sz="1200" dirty="0">
                <a:effectLst/>
                <a:latin typeface="+mj-lt"/>
                <a:ea typeface="Calibri" panose="020F0502020204030204" pitchFamily="34" charset="0"/>
              </a:rPr>
              <a:t>mācību procesu</a:t>
            </a:r>
            <a:endParaRPr lang="lv-LV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22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97B0-02DC-4B88-0BE8-44054AF7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Kādas bija Jūsu pārstāvētās iestādes stratēģija, sākoties pandēmijai?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B3B7-1101-31A2-5993-CDCE18289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lv-LV" dirty="0"/>
              <a:t>Attīstības stratēģija (saskatījām jaunas attīstības iespējas, attīstījām piedāvājumu)</a:t>
            </a:r>
          </a:p>
          <a:p>
            <a:pPr marL="514350" indent="-514350">
              <a:buFont typeface="+mj-lt"/>
              <a:buAutoNum type="alphaUcPeriod"/>
            </a:pPr>
            <a:r>
              <a:rPr lang="lv-LV" dirty="0"/>
              <a:t>Nogaidīšanas stratēģija (sākumā nogaidījām, pēc tam pielāgojāmies situācijai)</a:t>
            </a:r>
          </a:p>
          <a:p>
            <a:pPr marL="514350" indent="-514350">
              <a:buFont typeface="+mj-lt"/>
              <a:buAutoNum type="alphaUcPeriod"/>
            </a:pPr>
            <a:r>
              <a:rPr lang="lv-LV" dirty="0"/>
              <a:t>Turpināšanas stratēģija (tupinājām darbu kā ierasts)</a:t>
            </a:r>
          </a:p>
          <a:p>
            <a:pPr marL="514350" indent="-514350">
              <a:buFont typeface="+mj-lt"/>
              <a:buAutoNum type="alphaUcPeriod"/>
            </a:pPr>
            <a:r>
              <a:rPr lang="lv-LV" dirty="0"/>
              <a:t>Cita stratēģija</a:t>
            </a:r>
          </a:p>
          <a:p>
            <a:pPr marL="514350" indent="-514350">
              <a:buFont typeface="+mj-lt"/>
              <a:buAutoNum type="alphaUcPeriod"/>
            </a:pPr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3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C663-5CD4-43FE-AB7F-56995E0E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Izglītības iestāžu aptaujas rezultāti: izaicinājumi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36AF0F-6218-435E-9F07-938EA8962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01" y="1333875"/>
            <a:ext cx="3329796" cy="294018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17EB0-F76F-4A98-8CD3-B39969B7A1E7}"/>
              </a:ext>
            </a:extLst>
          </p:cNvPr>
          <p:cNvSpPr txBox="1"/>
          <p:nvPr/>
        </p:nvSpPr>
        <p:spPr>
          <a:xfrm>
            <a:off x="3823458" y="934874"/>
            <a:ext cx="4923727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Pedagogu pārslodze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Pieteikumu skaits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Datortehnikas pieejamība un funkcionalitāte izglītojamajiem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Fragmentāra 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informācija par attālinātā izglītības procesa organizēšanu no valsts iestādēm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Izglītojamo nespēja pilnībā apgūt mācību vielu, mācoties tikai attālināti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Izglītojamo zemās digitālās prasmes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Izglītojamo motivācijas trūkums</a:t>
            </a:r>
          </a:p>
        </p:txBody>
      </p:sp>
    </p:spTree>
    <p:extLst>
      <p:ext uri="{BB962C8B-B14F-4D97-AF65-F5344CB8AC3E}">
        <p14:creationId xmlns:p14="http://schemas.microsoft.com/office/powerpoint/2010/main" val="54112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A5CD-7B10-55BE-986F-824256B5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Izglītības iestāžu aptaujas rezultāti: ieguvumi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31F34-3418-CB3D-097D-8458B46A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5008" y="1200151"/>
            <a:ext cx="8152899" cy="3042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6676F-BB97-EB4F-AC2D-A30868DE68E6}"/>
              </a:ext>
            </a:extLst>
          </p:cNvPr>
          <p:cNvSpPr txBox="1"/>
          <p:nvPr/>
        </p:nvSpPr>
        <p:spPr>
          <a:xfrm>
            <a:off x="4826287" y="1200151"/>
            <a:ext cx="3860513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Dažādu iepriekš neizmantotu rīku/ iespēju izmantošana, kas optimizē darbu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Pedagogu pieredzes uzkrāšana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Pedagogu digitālo prasmju attīstība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Pedagogu kompetenču paplašināšanās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Iespēja paplašināt mērķauditoriju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Izdevumu samazinājums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Elastīgs darba laiks</a:t>
            </a:r>
          </a:p>
        </p:txBody>
      </p:sp>
    </p:spTree>
    <p:extLst>
      <p:ext uri="{BB962C8B-B14F-4D97-AF65-F5344CB8AC3E}">
        <p14:creationId xmlns:p14="http://schemas.microsoft.com/office/powerpoint/2010/main" val="276204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9B83-CA36-40E4-9184-2D753968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88"/>
            <a:ext cx="8229600" cy="857250"/>
          </a:xfrm>
        </p:spPr>
        <p:txBody>
          <a:bodyPr/>
          <a:lstStyle/>
          <a:p>
            <a:r>
              <a:rPr lang="lv-LV" dirty="0"/>
              <a:t>Ekspertu aptaujas rezultāti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6E869-A220-4470-90FF-48208C203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7127" y="925263"/>
            <a:ext cx="3726873" cy="3483257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B50B5C-5388-4902-90DB-77677BA25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49589"/>
              </p:ext>
            </p:extLst>
          </p:nvPr>
        </p:nvGraphicFramePr>
        <p:xfrm>
          <a:off x="268579" y="938538"/>
          <a:ext cx="4940730" cy="346998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8784">
                  <a:extLst>
                    <a:ext uri="{9D8B030D-6E8A-4147-A177-3AD203B41FA5}">
                      <a16:colId xmlns:a16="http://schemas.microsoft.com/office/drawing/2014/main" val="307071223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864977800"/>
                    </a:ext>
                  </a:extLst>
                </a:gridCol>
                <a:gridCol w="2279073">
                  <a:extLst>
                    <a:ext uri="{9D8B030D-6E8A-4147-A177-3AD203B41FA5}">
                      <a16:colId xmlns:a16="http://schemas.microsoft.com/office/drawing/2014/main" val="1051172272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3688813777"/>
                    </a:ext>
                  </a:extLst>
                </a:gridCol>
              </a:tblGrid>
              <a:tr h="399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 err="1">
                          <a:effectLst/>
                        </a:rPr>
                        <a:t>N.p.k</a:t>
                      </a:r>
                      <a:r>
                        <a:rPr lang="lv-LV" sz="1200" dirty="0">
                          <a:effectLst/>
                        </a:rPr>
                        <a:t>.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Vārds, uzvārds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</a:rPr>
                        <a:t>Pārstāvētā iestāde, amats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</a:rPr>
                        <a:t>Intervijas datums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extLst>
                  <a:ext uri="{0D108BD9-81ED-4DB2-BD59-A6C34878D82A}">
                    <a16:rowId xmlns:a16="http://schemas.microsoft.com/office/drawing/2014/main" val="3363706787"/>
                  </a:ext>
                </a:extLst>
              </a:tr>
              <a:tr h="603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1.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Ina Gudele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Profesionālās tālākizglītības un pilnveides izglītības iestādes “Mācību centrs MP” direktore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10.02.2022. plkst. 13:00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extLst>
                  <a:ext uri="{0D108BD9-81ED-4DB2-BD59-A6C34878D82A}">
                    <a16:rowId xmlns:a16="http://schemas.microsoft.com/office/drawing/2014/main" val="1963168574"/>
                  </a:ext>
                </a:extLst>
              </a:tr>
              <a:tr h="4531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2.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Iluta Krūmiņa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Latvijas Pieaugušo izglītības apvienības valdes priekšsēdētāja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14.02.2022. plkst. 13:00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extLst>
                  <a:ext uri="{0D108BD9-81ED-4DB2-BD59-A6C34878D82A}">
                    <a16:rowId xmlns:a16="http://schemas.microsoft.com/office/drawing/2014/main" val="2897214990"/>
                  </a:ext>
                </a:extLst>
              </a:tr>
              <a:tr h="603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3.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Dr. paed. Lāsma Ulmane-Ozoliņa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Izglītības zinātņu institūta pētniece un Liepājas Universitātes Dabas un inženierzinātņu fakultātes lektore 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14.02.2022. plkst. 11:00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extLst>
                  <a:ext uri="{0D108BD9-81ED-4DB2-BD59-A6C34878D82A}">
                    <a16:rowId xmlns:a16="http://schemas.microsoft.com/office/drawing/2014/main" val="1237095627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4.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Ingus Zitmanis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Mācību centra “BUTS” direktora vietnieks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10.02.2022. plkst. 16:00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extLst>
                  <a:ext uri="{0D108BD9-81ED-4DB2-BD59-A6C34878D82A}">
                    <a16:rowId xmlns:a16="http://schemas.microsoft.com/office/drawing/2014/main" val="720429548"/>
                  </a:ext>
                </a:extLst>
              </a:tr>
              <a:tr h="10116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5.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</a:rPr>
                        <a:t>Laura Iveta Strode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>
                          <a:effectLst/>
                        </a:rPr>
                        <a:t>IZM Profesionālās un pieaugušo izglītības departamenta vecākā eksperte, Projekta “Nacionālie koordinatori pieaugušo izglītības atbalstam” vadītāja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200" dirty="0">
                          <a:effectLst/>
                        </a:rPr>
                        <a:t>10.02.2022. plkst. 09:00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1" marR="36881" marT="0" marB="0"/>
                </a:tc>
                <a:extLst>
                  <a:ext uri="{0D108BD9-81ED-4DB2-BD59-A6C34878D82A}">
                    <a16:rowId xmlns:a16="http://schemas.microsoft.com/office/drawing/2014/main" val="203245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4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CEC7-ABE4-4C66-BF0E-661CE74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Galvenās ekspertu interviju atziņas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54628A-A075-4E14-9B75-0B107EEE8E4C}"/>
              </a:ext>
            </a:extLst>
          </p:cNvPr>
          <p:cNvSpPr txBox="1">
            <a:spLocks/>
          </p:cNvSpPr>
          <p:nvPr/>
        </p:nvSpPr>
        <p:spPr>
          <a:xfrm>
            <a:off x="457200" y="1066585"/>
            <a:ext cx="3758751" cy="3336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lv-LV" sz="1800" b="1" dirty="0" err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Makrolīmenī</a:t>
            </a:r>
            <a:r>
              <a:rPr lang="lv-LV" sz="18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lv-LV" sz="1800" dirty="0"/>
              <a:t>Pieaugušo izglītības politika nav valsts prioritāte</a:t>
            </a:r>
          </a:p>
          <a:p>
            <a:pPr algn="just"/>
            <a:r>
              <a:rPr lang="lv-LV" sz="1800" dirty="0"/>
              <a:t>Valstī nav kvalitātes nodrošināšanas sistēmas pieaugušo izglītībā</a:t>
            </a:r>
          </a:p>
          <a:p>
            <a:pPr algn="just"/>
            <a:r>
              <a:rPr lang="lv-LV" sz="1800" dirty="0"/>
              <a:t>Neprecīza jēdzienu lietošana Izglītības likumā (attālinātā mācīšanās </a:t>
            </a:r>
            <a:r>
              <a:rPr lang="lv-LV" sz="1800" dirty="0" err="1"/>
              <a:t>vs</a:t>
            </a:r>
            <a:r>
              <a:rPr lang="lv-LV" sz="1800" dirty="0"/>
              <a:t> tālmācība)</a:t>
            </a:r>
          </a:p>
          <a:p>
            <a:pPr algn="just"/>
            <a:r>
              <a:rPr lang="lv-LV" sz="1800" dirty="0"/>
              <a:t>Nemotivējoša atlīdzības politika valsts pasūtījumā pedagogiem (kontaktstundas </a:t>
            </a:r>
            <a:r>
              <a:rPr lang="lv-LV" sz="1800" dirty="0" err="1"/>
              <a:t>vs</a:t>
            </a:r>
            <a:r>
              <a:rPr lang="lv-LV" sz="1800" dirty="0"/>
              <a:t> patstāvīgais darbs)</a:t>
            </a:r>
          </a:p>
          <a:p>
            <a:pPr algn="just"/>
            <a:r>
              <a:rPr lang="lv-LV" sz="1800" dirty="0"/>
              <a:t>Nav izveidota mehānisma, kā var uzrunāt pieaugušos ar zemām prasmēm</a:t>
            </a:r>
          </a:p>
          <a:p>
            <a:pPr algn="just"/>
            <a:r>
              <a:rPr lang="lv-LV" sz="1800" dirty="0"/>
              <a:t>Problemātiska iepriekš iegūto prasmju atzīšana</a:t>
            </a:r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endParaRPr lang="lv-LV" sz="1800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endParaRPr lang="lv-LV" sz="1800" b="1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CB09E-FCCF-4728-8732-F0D7274FCC9A}"/>
              </a:ext>
            </a:extLst>
          </p:cNvPr>
          <p:cNvSpPr txBox="1"/>
          <p:nvPr/>
        </p:nvSpPr>
        <p:spPr>
          <a:xfrm>
            <a:off x="4692522" y="1063229"/>
            <a:ext cx="3758751" cy="28784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lv-LV" sz="1500" b="1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Mikrolīmenī</a:t>
            </a:r>
            <a:r>
              <a:rPr lang="lv-LV" sz="15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500" dirty="0"/>
              <a:t>Pandēmija ir veicinājusi pieaugušo izglītības </a:t>
            </a:r>
            <a:r>
              <a:rPr lang="lv-LV" sz="1500" dirty="0" err="1"/>
              <a:t>digitalizāciju</a:t>
            </a:r>
            <a:r>
              <a:rPr lang="lv-LV" sz="1500" dirty="0"/>
              <a:t> un pieejamību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500" dirty="0"/>
              <a:t>Tiešsaiste nevar pilnībā aizstāt klātieni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500" dirty="0"/>
              <a:t>Ir jābūt elastībai, izvēloties mācību formu, kas sekmē optimālus mācību rezultātus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500" dirty="0"/>
              <a:t>Ir pieprasījums pēc mācībām pieaugušo izglītotājiem, kā arī brīvi pieejamiem digitāliem mācību materiāliem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500" dirty="0"/>
              <a:t>Kombinētā mācību forma – pieaugušo izglītības nākotne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dirty="0"/>
          </a:p>
        </p:txBody>
      </p:sp>
    </p:spTree>
    <p:extLst>
      <p:ext uri="{BB962C8B-B14F-4D97-AF65-F5344CB8AC3E}">
        <p14:creationId xmlns:p14="http://schemas.microsoft.com/office/powerpoint/2010/main" val="365886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D5D0-E4AF-DB83-7EE0-0670236F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Pieaugušo izglītības Latvijā konceptuālais modelis </a:t>
            </a:r>
            <a:endParaRPr lang="en-US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531F0CFD-9401-5F4A-1D2E-5362933F2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890" y="4106013"/>
            <a:ext cx="25527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Pieaugušo izglītības vienības </a:t>
            </a:r>
            <a:endParaRPr kumimoji="0" lang="lv-LV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F01D59-8B18-EB66-E3A0-1844CBACB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76671"/>
              </p:ext>
            </p:extLst>
          </p:nvPr>
        </p:nvGraphicFramePr>
        <p:xfrm>
          <a:off x="1324418" y="1995937"/>
          <a:ext cx="6534246" cy="164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20E6C7-048E-B3E3-25B0-CA961E9072AB}"/>
              </a:ext>
            </a:extLst>
          </p:cNvPr>
          <p:cNvSpPr/>
          <p:nvPr/>
        </p:nvSpPr>
        <p:spPr>
          <a:xfrm>
            <a:off x="1248410" y="1872148"/>
            <a:ext cx="4453650" cy="18986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449C741-E1DD-EB87-8094-A32D4FFC17AC}"/>
              </a:ext>
            </a:extLst>
          </p:cNvPr>
          <p:cNvSpPr/>
          <p:nvPr/>
        </p:nvSpPr>
        <p:spPr>
          <a:xfrm rot="16200000">
            <a:off x="3330098" y="1792534"/>
            <a:ext cx="366285" cy="437764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497A2E-39B3-A436-F07A-847EB7936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2839A7B-C853-729A-4E34-4E628FEE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4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772EEDE4-2926-8C17-A43C-D37CF41A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804" y="1527234"/>
            <a:ext cx="25527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Tiesiskais regulējums</a:t>
            </a:r>
            <a:endParaRPr kumimoji="0" lang="lv-LV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8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E34B-3C89-FD48-8EDD-7DC14D01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Tiešsaistes izglītības juridiskie izaicinājumi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807318-7508-7E59-ABAC-D1D7687BB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45874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72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889-4223-F4F4-CBC9-69A9F2B4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Tiešsaistes</a:t>
            </a:r>
            <a:r>
              <a:rPr lang="en-US" dirty="0"/>
              <a:t> </a:t>
            </a:r>
            <a:r>
              <a:rPr lang="en-US" dirty="0" err="1"/>
              <a:t>mācīšanās</a:t>
            </a:r>
            <a:r>
              <a:rPr lang="en-US" dirty="0"/>
              <a:t> </a:t>
            </a:r>
            <a:r>
              <a:rPr lang="en-US" dirty="0" err="1"/>
              <a:t>veidu</a:t>
            </a:r>
            <a:r>
              <a:rPr lang="en-US" dirty="0"/>
              <a:t> </a:t>
            </a:r>
            <a:r>
              <a:rPr lang="en-US" dirty="0" err="1"/>
              <a:t>definīcijas</a:t>
            </a:r>
            <a:r>
              <a:rPr lang="en-US" dirty="0"/>
              <a:t> (Allen &amp; Seaman 2009)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16A249-20AB-4116-A21B-BC608B665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85175"/>
              </p:ext>
            </p:extLst>
          </p:nvPr>
        </p:nvGraphicFramePr>
        <p:xfrm>
          <a:off x="517585" y="1259457"/>
          <a:ext cx="8505645" cy="32094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86415">
                  <a:extLst>
                    <a:ext uri="{9D8B030D-6E8A-4147-A177-3AD203B41FA5}">
                      <a16:colId xmlns:a16="http://schemas.microsoft.com/office/drawing/2014/main" val="106750206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72054108"/>
                    </a:ext>
                  </a:extLst>
                </a:gridCol>
                <a:gridCol w="5279230">
                  <a:extLst>
                    <a:ext uri="{9D8B030D-6E8A-4147-A177-3AD203B41FA5}">
                      <a16:colId xmlns:a16="http://schemas.microsoft.com/office/drawing/2014/main" val="929149832"/>
                    </a:ext>
                  </a:extLst>
                </a:gridCol>
              </a:tblGrid>
              <a:tr h="596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Tiešsaistē nodrošinātā satura īpatsvars, 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Programmas vai kursa veids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Apraksts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673901"/>
                  </a:ext>
                </a:extLst>
              </a:tr>
              <a:tr h="192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Tradicionāls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Saturs tiek nodrošināts rakstiski vai mutiski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608035"/>
                  </a:ext>
                </a:extLst>
              </a:tr>
              <a:tr h="1000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1-19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Ar tīmekļa palīdzību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Programmā vai kursā tiek izmantota tīmekļa tehnoloģija, lai sniegtu atbalstu klātienes kursam vai programmai; var izmantot mācību pārvaldības sistēmu vai tīmekļa lapu, lai ievietotu mācību programmas saturu un uzdevumus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664430"/>
                  </a:ext>
                </a:extLst>
              </a:tr>
              <a:tr h="79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20-79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Jaukts vai hibrīds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Programma vai kurss apvieno tiešsaistes un klātienes formu; ievērojama satura daļa tiek nodrošināta tiešsaistē, izmantojot arī tiešsaistes diskusijas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417888"/>
                  </a:ext>
                </a:extLst>
              </a:tr>
              <a:tr h="596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80-100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>
                          <a:effectLst/>
                        </a:rPr>
                        <a:t>Pilnībā tiešsaistē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dirty="0">
                          <a:effectLst/>
                        </a:rPr>
                        <a:t>Programma vai kurss, kurā lielākā daļa vai viss saturs tiek nodrošināts tiešsaistē; parasti nenotiek klātienes tikšanās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71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3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Saturs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151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Pamatinformācija par pētniecības projektu </a:t>
            </a:r>
          </a:p>
          <a:p>
            <a:r>
              <a:rPr lang="lv-LV" dirty="0"/>
              <a:t>Pētījumu rezultātu analīze: </a:t>
            </a:r>
          </a:p>
          <a:p>
            <a:pPr lvl="1"/>
            <a:r>
              <a:rPr lang="lv-LV" dirty="0"/>
              <a:t>citu pētnieku atziņas</a:t>
            </a:r>
          </a:p>
          <a:p>
            <a:pPr lvl="1"/>
            <a:r>
              <a:rPr lang="lv-LV" dirty="0"/>
              <a:t>labās prakses analīze</a:t>
            </a:r>
          </a:p>
          <a:p>
            <a:pPr lvl="1"/>
            <a:r>
              <a:rPr lang="lv-LV" dirty="0"/>
              <a:t>Latvijas pieaugušo izglītības centru aptauja</a:t>
            </a:r>
          </a:p>
          <a:p>
            <a:pPr lvl="1"/>
            <a:r>
              <a:rPr lang="lv-LV" dirty="0"/>
              <a:t>izglītības ekspertu intervijas</a:t>
            </a:r>
          </a:p>
          <a:p>
            <a:r>
              <a:rPr lang="lv-LV" dirty="0"/>
              <a:t>Pieaugušo izglītības nākotne 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58A4-6B0A-30B0-9B62-909BF3C5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Pieaugušo izglītības nākotne: izglītības formas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11BFFA-EE08-51BD-8733-ADA298854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720315"/>
              </p:ext>
            </p:extLst>
          </p:nvPr>
        </p:nvGraphicFramePr>
        <p:xfrm>
          <a:off x="511200" y="1339200"/>
          <a:ext cx="7898400" cy="325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6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AE2D-6664-4A8D-A9B9-091B301A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4386"/>
            <a:ext cx="8229600" cy="857250"/>
          </a:xfrm>
        </p:spPr>
        <p:txBody>
          <a:bodyPr/>
          <a:lstStyle/>
          <a:p>
            <a:pPr algn="ctr"/>
            <a:r>
              <a:rPr lang="lv-LV" dirty="0"/>
              <a:t>Paldies par uzmanību!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2C889-7F62-6837-716B-FC48735D3FFB}"/>
              </a:ext>
            </a:extLst>
          </p:cNvPr>
          <p:cNvSpPr txBox="1"/>
          <p:nvPr/>
        </p:nvSpPr>
        <p:spPr>
          <a:xfrm>
            <a:off x="163902" y="102338"/>
            <a:ext cx="88161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sz="1800" dirty="0"/>
              <a:t>Tiešsaistes pieaugušo izglītības attīstība Latvijas reģionu </a:t>
            </a:r>
            <a:r>
              <a:rPr lang="lv-LV" sz="1800" dirty="0" err="1"/>
              <a:t>digitalizācijai</a:t>
            </a:r>
            <a:r>
              <a:rPr lang="lv-LV" sz="1800" dirty="0"/>
              <a:t> un ekonomiskajai izaugsmei, reaģējot uz COVID-19 (Nr. 1.1.1.2/VIAA/4/20/616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C0801-8E94-6CCA-F718-54C3AF953D02}"/>
              </a:ext>
            </a:extLst>
          </p:cNvPr>
          <p:cNvSpPr txBox="1"/>
          <p:nvPr/>
        </p:nvSpPr>
        <p:spPr>
          <a:xfrm>
            <a:off x="534838" y="3114136"/>
            <a:ext cx="3916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Vairāk par projektu SIA «</a:t>
            </a:r>
            <a:r>
              <a:rPr lang="lv-LV" dirty="0" err="1"/>
              <a:t>Magnetic</a:t>
            </a:r>
            <a:r>
              <a:rPr lang="lv-LV" dirty="0"/>
              <a:t> Professional» mājaslapā:</a:t>
            </a:r>
          </a:p>
          <a:p>
            <a:r>
              <a:rPr lang="en-US" dirty="0">
                <a:hlinkClick r:id="rId2"/>
              </a:rPr>
              <a:t>https://magneticpro.lv/postdoc/</a:t>
            </a:r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AF7F-1399-47B2-AED3-7767D8B7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Pamatinformācija par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54D23-74C1-4457-81F4-21768C89817F}"/>
              </a:ext>
            </a:extLst>
          </p:cNvPr>
          <p:cNvSpPr txBox="1"/>
          <p:nvPr/>
        </p:nvSpPr>
        <p:spPr>
          <a:xfrm>
            <a:off x="457200" y="1218516"/>
            <a:ext cx="8581604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Pētniecības pieteikuma mērķis:</a:t>
            </a:r>
            <a:r>
              <a:rPr lang="lv-LV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analizēt COVID-19 un citu ārkārtas situāciju ietekmi uz pieaugušo izglītību Latvijā, lai sniegtu rekomendācijas izglītības iestādēm, kas piedāvā pieaugušo apmācību tiešsaistē, tādējādi veicinot Latvijas reģionu </a:t>
            </a:r>
            <a:r>
              <a:rPr lang="lv-LV" sz="18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digitalizāciju</a:t>
            </a:r>
            <a:r>
              <a:rPr lang="lv-LV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ekonomisko izaugsmi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Īstenošanas laiks:</a:t>
            </a:r>
            <a:r>
              <a:rPr lang="lv-LV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01.01.2021. - 30.06.2023. (30 mēneši) </a:t>
            </a:r>
            <a:endParaRPr lang="lv-LV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18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Finansējums:</a:t>
            </a:r>
            <a:r>
              <a:rPr lang="lv-LV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kopējās izmaksas: 111 505,00 EUR (ERAF finansējums: 88 961,50 EUR; privātais finansējums: 22 543,50 EUR)</a:t>
            </a:r>
            <a:endParaRPr lang="lv-LV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8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CC68-29B6-48B4-95A0-E1B88BBF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Pamatinformācija par projektu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1C0311-A2A0-4C3F-A2C3-8AEAC3C4CC8D}"/>
              </a:ext>
            </a:extLst>
          </p:cNvPr>
          <p:cNvSpPr txBox="1">
            <a:spLocks/>
          </p:cNvSpPr>
          <p:nvPr/>
        </p:nvSpPr>
        <p:spPr>
          <a:xfrm>
            <a:off x="441016" y="982537"/>
            <a:ext cx="3758751" cy="3399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lv-LV" sz="18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Galvenās darbības: </a:t>
            </a:r>
            <a:endParaRPr lang="lv-LV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lv-LV" sz="1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Esošā stāvokļa un jaunāko sasniegumu izpēte pieaugušo izglītības sektorā, t.sk. tiešsaistes pieaugušo izglītības sektorā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lv-LV" sz="1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COVID-19 un citu iespējamo ārkārtas situāciju ietekmes izpēte uz pieaugušo izglītības sektoru Latvijā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lv-LV" sz="18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Modeļa un rekomendāciju izstrāde tiešsaistes pieaugušo izglītības sektoram Latvijā</a:t>
            </a:r>
            <a:endParaRPr lang="lv-LV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lv-LV" sz="18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Sabiedrības iesaistīšana pētniecības rezultātu komunikācijai un izplatībai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EC01A-E2E6-4E41-B762-A4F1626B5C72}"/>
              </a:ext>
            </a:extLst>
          </p:cNvPr>
          <p:cNvSpPr txBox="1"/>
          <p:nvPr/>
        </p:nvSpPr>
        <p:spPr>
          <a:xfrm>
            <a:off x="4470850" y="966124"/>
            <a:ext cx="3944867" cy="33948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1500" b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Galvenie plānotie rezultāti:</a:t>
            </a:r>
            <a:r>
              <a:rPr lang="lv-LV" sz="15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15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v-LV" sz="15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zinātniskās publikācijas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15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zinātniskais ziņojums ar rekomendācijām tiešsaistes pieaugušo izglītības sektora attīstībai </a:t>
            </a:r>
            <a:endParaRPr lang="lv-LV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15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politikas ziņojums ar rekomendācijām tiešsaistes pieaugušo izglītības sektora attīstībai </a:t>
            </a:r>
            <a:endParaRPr lang="lv-LV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v-LV" sz="15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organizēti semināri izglītības iestādēm tiešsaistes pieaugušo izglītības veicināšanai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sz="15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mācību metodoloģijas materiālu sagatavošana izglītības iestādēm tiešsaistes pieaugušo izglītības veicināšanai </a:t>
            </a:r>
            <a:endParaRPr lang="lv-LV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2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66C5-A69D-4589-9BD1-945BD726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Ko saka ārvalstu autori par pandēmijas ietekmi uz pieaugušo izglītību?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EA39-C7B4-48FF-97F8-6A296A86B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lv-LV" dirty="0"/>
              <a:t>Covid-19 pandēmija ir ietekmējusi veidu, kā cilvēki strādā un mācās bezprecedenta veidos</a:t>
            </a:r>
          </a:p>
          <a:p>
            <a:pPr algn="just"/>
            <a:r>
              <a:rPr lang="lv-LV" dirty="0"/>
              <a:t>Zinātnieki atzīst tiešsaistes pieaugušo izglītības priekšrocības:</a:t>
            </a:r>
          </a:p>
          <a:p>
            <a:pPr lvl="1" algn="just"/>
            <a:r>
              <a:rPr lang="lv-LV" dirty="0"/>
              <a:t>digitālo prasmju attīstība (</a:t>
            </a:r>
            <a:r>
              <a:rPr lang="lv-LV" dirty="0" err="1"/>
              <a:t>Gegenfurtner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  <a:p>
            <a:pPr lvl="1" algn="just"/>
            <a:r>
              <a:rPr lang="lv-LV" dirty="0"/>
              <a:t>elastība, laika taupīšana, sociālā kapitāla palielināšana (</a:t>
            </a:r>
            <a:r>
              <a:rPr lang="lv-LV" dirty="0" err="1"/>
              <a:t>Cocquyt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</a:t>
            </a:r>
          </a:p>
          <a:p>
            <a:pPr lvl="1" algn="just"/>
            <a:r>
              <a:rPr lang="lv-LV" dirty="0"/>
              <a:t>piekļuve ģeogrāfiski izolētām kopienām visā pasaulē, daudzveidīga un sadarbība starp plaši izkliedētiem indivīdiem, maksimālas ērtības, spēja koncentrēties uz dalībnieku idejām, nezinot vecumu, rasi, dzimumu vai izcelsmi (</a:t>
            </a:r>
            <a:r>
              <a:rPr lang="lv-LV" dirty="0" err="1"/>
              <a:t>Wang</a:t>
            </a:r>
            <a:r>
              <a:rPr lang="lv-LV" dirty="0"/>
              <a:t>, 2020)</a:t>
            </a:r>
          </a:p>
          <a:p>
            <a:pPr algn="just"/>
            <a:r>
              <a:rPr lang="lv-LV" dirty="0"/>
              <a:t>Gandrīz 75% pieaugušo izglītības ir saistīti ar darba vietu, tādējādi kalpojot ekonomikas vajadzībām (</a:t>
            </a:r>
            <a:r>
              <a:rPr lang="lv-LV" dirty="0" err="1"/>
              <a:t>Boeren</a:t>
            </a:r>
            <a:r>
              <a:rPr lang="lv-LV" dirty="0"/>
              <a:t> &amp; </a:t>
            </a:r>
            <a:r>
              <a:rPr lang="lv-LV" dirty="0" err="1"/>
              <a:t>Roessger</a:t>
            </a:r>
            <a:r>
              <a:rPr lang="lv-LV" dirty="0"/>
              <a:t>, 2020)</a:t>
            </a:r>
          </a:p>
          <a:p>
            <a:pPr algn="just"/>
            <a:r>
              <a:rPr lang="lv-LV" dirty="0"/>
              <a:t>Pandēmijas laikā darba devēji kā aktuālas prasmes ir norādījuši uz pieejamību darboties pilnībā digitālā vidē (</a:t>
            </a:r>
            <a:r>
              <a:rPr lang="lv-LV" dirty="0" err="1"/>
              <a:t>Agrawal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2020), uzlabotas digitālās prasmes (</a:t>
            </a:r>
            <a:r>
              <a:rPr lang="lv-LV" dirty="0" err="1"/>
              <a:t>Gigauri</a:t>
            </a:r>
            <a:r>
              <a:rPr lang="lv-LV" dirty="0"/>
              <a:t>, 2020), datu </a:t>
            </a:r>
            <a:r>
              <a:rPr lang="lv-LV" dirty="0" err="1"/>
              <a:t>pratību</a:t>
            </a:r>
            <a:r>
              <a:rPr lang="lv-LV" dirty="0"/>
              <a:t> (</a:t>
            </a:r>
            <a:r>
              <a:rPr lang="lv-LV" dirty="0" err="1"/>
              <a:t>Rehnuma</a:t>
            </a:r>
            <a:r>
              <a:rPr lang="lv-LV" dirty="0"/>
              <a:t>, 2020), sadarbības prasmes (</a:t>
            </a:r>
            <a:r>
              <a:rPr lang="lv-LV" dirty="0" err="1"/>
              <a:t>Sheppard</a:t>
            </a:r>
            <a:r>
              <a:rPr lang="lv-LV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49985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7204-9751-8FB3-ED1B-BADEB02F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Terminoloģiskie izaicinājumi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AF7A-C862-9AA6-D62F-A2982101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lv-LV" b="1" dirty="0"/>
              <a:t>Tālmācība (distance </a:t>
            </a:r>
            <a:r>
              <a:rPr lang="lv-LV" b="1" dirty="0" err="1"/>
              <a:t>learning</a:t>
            </a:r>
            <a:r>
              <a:rPr lang="lv-LV" b="1" dirty="0"/>
              <a:t>) </a:t>
            </a:r>
            <a:r>
              <a:rPr lang="lv-LV" dirty="0"/>
              <a:t>– ir vispārējs jēdziens (“jumta” jēdziens), kas attiecas uz mācību procesu, kas notiek dažādos laikos un/vai vietās, un kur izmanto dažādas mācību materiālu formas</a:t>
            </a:r>
          </a:p>
          <a:p>
            <a:pPr algn="just"/>
            <a:r>
              <a:rPr lang="lv-LV" b="1" dirty="0"/>
              <a:t>E-mācības (e-</a:t>
            </a:r>
            <a:r>
              <a:rPr lang="lv-LV" b="1" dirty="0" err="1"/>
              <a:t>learning</a:t>
            </a:r>
            <a:r>
              <a:rPr lang="lv-LV" b="1" dirty="0"/>
              <a:t>) </a:t>
            </a:r>
            <a:r>
              <a:rPr lang="lv-LV" dirty="0"/>
              <a:t>– ir jēdziens, kas parādījās 20. gadsimta 80. gados un tiek uzskatīts par tiešsaistes mācību veidu, kad tiek nodrošināta mācību iespēja, izmantojot dažādas lietojumprogrammas, programmas, objektus un tīmekļa vietnes</a:t>
            </a:r>
            <a:endParaRPr lang="lv-LV" b="1" dirty="0"/>
          </a:p>
          <a:p>
            <a:pPr algn="just"/>
            <a:r>
              <a:rPr lang="lv-LV" b="1" dirty="0"/>
              <a:t>Tiešsaistes mācības (</a:t>
            </a:r>
            <a:r>
              <a:rPr lang="lv-LV" b="1" dirty="0" err="1"/>
              <a:t>online</a:t>
            </a:r>
            <a:r>
              <a:rPr lang="lv-LV" b="1" dirty="0"/>
              <a:t> </a:t>
            </a:r>
            <a:r>
              <a:rPr lang="lv-LV" b="1" dirty="0" err="1"/>
              <a:t>learning</a:t>
            </a:r>
            <a:r>
              <a:rPr lang="lv-LV" b="1" dirty="0"/>
              <a:t>) </a:t>
            </a:r>
            <a:r>
              <a:rPr lang="lv-LV" dirty="0"/>
              <a:t>– ir jēdziens, kas attiecas uz jaunāko tālmācības versiju, kas uzlabo izglītojamo piekļuvi izglītības iespējām, izmantojot dažādas ar tīmekli saistītas tehnoloģijas</a:t>
            </a:r>
          </a:p>
          <a:p>
            <a:pPr algn="just"/>
            <a:r>
              <a:rPr lang="lv-LV" b="1" dirty="0"/>
              <a:t>Attālinātās mācības (</a:t>
            </a:r>
            <a:r>
              <a:rPr lang="lv-LV" b="1" dirty="0" err="1"/>
              <a:t>remote</a:t>
            </a:r>
            <a:r>
              <a:rPr lang="lv-LV" b="1" dirty="0"/>
              <a:t> </a:t>
            </a:r>
            <a:r>
              <a:rPr lang="lv-LV" b="1" dirty="0" err="1"/>
              <a:t>learning</a:t>
            </a:r>
            <a:r>
              <a:rPr lang="lv-LV" b="1" dirty="0"/>
              <a:t>) </a:t>
            </a:r>
            <a:r>
              <a:rPr lang="lv-LV" dirty="0"/>
              <a:t>— ir jēdziens, kas attiecas uz īslaicīgu apmācību sniegšanas pāreju uz alternatīvu piegādes modeli krīzes apstākļu dēļ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tart - International Science Programme (ISP) - Uppsala University, Sweden">
            <a:extLst>
              <a:ext uri="{FF2B5EF4-FFF2-40B4-BE49-F238E27FC236}">
                <a16:creationId xmlns:a16="http://schemas.microsoft.com/office/drawing/2014/main" id="{E457F763-E0F4-8BCA-2311-B10BF97F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30" y="2727022"/>
            <a:ext cx="980481" cy="9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FF2945-C190-623B-9183-55390181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25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lv-LV" dirty="0"/>
              <a:t>Labās prakses izpēte: gadījumu analīze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8FCFA-D33F-2C6C-77E9-C485F136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12" y="1052275"/>
            <a:ext cx="6555524" cy="33944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lv-LV" b="1" dirty="0"/>
              <a:t>Latvija</a:t>
            </a:r>
            <a:r>
              <a:rPr lang="lv-LV" dirty="0"/>
              <a:t> - SIA “</a:t>
            </a:r>
            <a:r>
              <a:rPr lang="lv-LV" dirty="0" err="1"/>
              <a:t>Magnetic</a:t>
            </a:r>
            <a:r>
              <a:rPr lang="lv-LV" dirty="0"/>
              <a:t> Professional”, privātā izglītības iestāde “MP centrs”, kas specializējas plaša pieaugušo izglītības programmu piedāvāšanā, t.sk. tiešsaistē</a:t>
            </a:r>
          </a:p>
          <a:p>
            <a:pPr algn="just"/>
            <a:r>
              <a:rPr lang="lv-LV" b="1" dirty="0"/>
              <a:t>Polija</a:t>
            </a:r>
            <a:r>
              <a:rPr lang="lv-LV" dirty="0"/>
              <a:t> – SWPS Sociālo un humanitāro zinātņu universitātes e-mācību centrs, kas specializējas skolotāju un akadēmiskā personāla atbalstīšanā attālināto mācību procesu attīstībā, t.sk. pieaugušo izglītībā</a:t>
            </a:r>
          </a:p>
          <a:p>
            <a:pPr algn="just"/>
            <a:r>
              <a:rPr lang="lv-LV" b="1" dirty="0"/>
              <a:t>Zviedrija</a:t>
            </a:r>
            <a:r>
              <a:rPr lang="lv-LV" dirty="0"/>
              <a:t> - Upsalas universitātes akadēmiskās mācīšanas un mācīšanās izglītības attīstības centrs, kas specializējas plaša mūžizglītības programmu piedāvāšanā</a:t>
            </a:r>
            <a:endParaRPr lang="en-US" dirty="0"/>
          </a:p>
        </p:txBody>
      </p:sp>
      <p:pic>
        <p:nvPicPr>
          <p:cNvPr id="1026" name="Picture 2" descr="Sākumlapa - Mācību centrs MP">
            <a:extLst>
              <a:ext uri="{FF2B5EF4-FFF2-40B4-BE49-F238E27FC236}">
                <a16:creationId xmlns:a16="http://schemas.microsoft.com/office/drawing/2014/main" id="{D284D505-D68B-AA41-8212-56AB3356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90" y="1043509"/>
            <a:ext cx="1955996" cy="7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WPS University of Social Sciences and Humanities : Rankings, Fees &amp;  Courses Details | Top Universities">
            <a:extLst>
              <a:ext uri="{FF2B5EF4-FFF2-40B4-BE49-F238E27FC236}">
                <a16:creationId xmlns:a16="http://schemas.microsoft.com/office/drawing/2014/main" id="{2A207EFC-B034-3322-BBCB-B16476BA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30" y="1610935"/>
            <a:ext cx="1116087" cy="11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00C954-FAD5-0EED-205B-0C8D36B0A96D}"/>
              </a:ext>
            </a:extLst>
          </p:cNvPr>
          <p:cNvSpPr txBox="1"/>
          <p:nvPr/>
        </p:nvSpPr>
        <p:spPr>
          <a:xfrm>
            <a:off x="1512446" y="4596914"/>
            <a:ext cx="4052455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lv-LV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Intervijas veiktas 2022. gada februārī, izmantojot ZOOM platformu (interviju veids – daļēji strukturēta)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04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EE90-5865-093A-DCFC-DC4A2454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5" y="229112"/>
            <a:ext cx="8678572" cy="857250"/>
          </a:xfrm>
        </p:spPr>
        <p:txBody>
          <a:bodyPr>
            <a:noAutofit/>
          </a:bodyPr>
          <a:lstStyle/>
          <a:p>
            <a:r>
              <a:rPr lang="en-US" sz="3000" dirty="0" err="1"/>
              <a:t>Ar</a:t>
            </a:r>
            <a:r>
              <a:rPr lang="en-US" sz="3000" dirty="0"/>
              <a:t> </a:t>
            </a:r>
            <a:r>
              <a:rPr lang="en-US" sz="3000" dirty="0" err="1"/>
              <a:t>pieaugušo</a:t>
            </a:r>
            <a:r>
              <a:rPr lang="en-US" sz="3000" dirty="0"/>
              <a:t> </a:t>
            </a:r>
            <a:r>
              <a:rPr lang="en-US" sz="3000" dirty="0" err="1"/>
              <a:t>tiešsaistes</a:t>
            </a:r>
            <a:r>
              <a:rPr lang="en-US" sz="3000" dirty="0"/>
              <a:t> </a:t>
            </a:r>
            <a:r>
              <a:rPr lang="en-US" sz="3000" dirty="0" err="1"/>
              <a:t>izglītību</a:t>
            </a:r>
            <a:r>
              <a:rPr lang="en-US" sz="3000" dirty="0"/>
              <a:t> </a:t>
            </a:r>
            <a:r>
              <a:rPr lang="en-US" sz="3000" dirty="0" err="1"/>
              <a:t>saistīto</a:t>
            </a:r>
            <a:r>
              <a:rPr lang="en-US" sz="3000" dirty="0"/>
              <a:t> </a:t>
            </a:r>
            <a:r>
              <a:rPr lang="en-US" sz="3000" dirty="0" err="1"/>
              <a:t>galveno</a:t>
            </a:r>
            <a:r>
              <a:rPr lang="en-US" sz="3000" dirty="0"/>
              <a:t> </a:t>
            </a:r>
            <a:r>
              <a:rPr lang="en-US" sz="3000" dirty="0" err="1"/>
              <a:t>rādītāju</a:t>
            </a:r>
            <a:r>
              <a:rPr lang="en-US" sz="3000" dirty="0"/>
              <a:t> </a:t>
            </a:r>
            <a:r>
              <a:rPr lang="en-US" sz="3000" dirty="0" err="1"/>
              <a:t>statistiskā</a:t>
            </a:r>
            <a:r>
              <a:rPr lang="en-US" sz="3000" dirty="0"/>
              <a:t> </a:t>
            </a:r>
            <a:r>
              <a:rPr lang="en-US" sz="3000" dirty="0" err="1"/>
              <a:t>analīze</a:t>
            </a:r>
            <a:r>
              <a:rPr lang="en-US" sz="3000" dirty="0"/>
              <a:t> </a:t>
            </a:r>
            <a:r>
              <a:rPr lang="en-US" sz="3000" dirty="0" err="1"/>
              <a:t>Latvijā</a:t>
            </a:r>
            <a:r>
              <a:rPr lang="en-US" sz="3000" dirty="0"/>
              <a:t>, </a:t>
            </a:r>
            <a:r>
              <a:rPr lang="en-US" sz="3000" dirty="0" err="1"/>
              <a:t>Polijā</a:t>
            </a:r>
            <a:r>
              <a:rPr lang="en-US" sz="3000" dirty="0"/>
              <a:t> un </a:t>
            </a:r>
            <a:r>
              <a:rPr lang="en-US" sz="3000" dirty="0" err="1"/>
              <a:t>Zviedrijā</a:t>
            </a:r>
            <a:endParaRPr lang="en-US" sz="3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BC99F1-E723-D732-49CE-DADF194BE3DA}"/>
              </a:ext>
            </a:extLst>
          </p:cNvPr>
          <p:cNvGraphicFramePr/>
          <p:nvPr/>
        </p:nvGraphicFramePr>
        <p:xfrm>
          <a:off x="243755" y="1370467"/>
          <a:ext cx="540067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134505-96BB-68EE-C7D8-DCFB7B8CF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691519"/>
              </p:ext>
            </p:extLst>
          </p:nvPr>
        </p:nvGraphicFramePr>
        <p:xfrm>
          <a:off x="5624946" y="1387057"/>
          <a:ext cx="3233736" cy="236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1CF620-D973-A6C4-946D-BC31E021216E}"/>
              </a:ext>
            </a:extLst>
          </p:cNvPr>
          <p:cNvSpPr txBox="1"/>
          <p:nvPr/>
        </p:nvSpPr>
        <p:spPr>
          <a:xfrm>
            <a:off x="325581" y="402484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200" dirty="0">
                <a:effectLst/>
                <a:latin typeface="+mj-lt"/>
                <a:ea typeface="Times New Roman" panose="02020603050405020304" pitchFamily="18" charset="0"/>
              </a:rPr>
              <a:t>1.att. Dalības līmenis pieaugušo izglītībā (pēdējās 4 nedēļas) Latvijā, Zviedrijā un Polijā 2012.-2021.gadā (% no populācijas) (</a:t>
            </a:r>
            <a:r>
              <a:rPr lang="lv-LV" sz="1200" dirty="0" err="1">
                <a:effectLst/>
                <a:latin typeface="+mj-lt"/>
                <a:ea typeface="Times New Roman" panose="02020603050405020304" pitchFamily="18" charset="0"/>
              </a:rPr>
              <a:t>Eurostat</a:t>
            </a:r>
            <a:r>
              <a:rPr lang="lv-LV" sz="1200" dirty="0"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3B7E4-D18F-B673-42C3-6E069447E600}"/>
              </a:ext>
            </a:extLst>
          </p:cNvPr>
          <p:cNvSpPr txBox="1"/>
          <p:nvPr/>
        </p:nvSpPr>
        <p:spPr>
          <a:xfrm>
            <a:off x="5908964" y="3758304"/>
            <a:ext cx="277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2.att. Personas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ar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vismaz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pamata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vispārējām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digitālajām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prasmēm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vecumā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no 16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līdz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74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gadiem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Latvijā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Polijā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un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Zviedrijā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2021.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gadā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(DESI 2021)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4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56E5-15CC-9D41-40F7-FE869EC5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Gadījuma analīzes rezultāti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14D515-DDDE-E682-82FD-5E51C2531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05252"/>
              </p:ext>
            </p:extLst>
          </p:nvPr>
        </p:nvGraphicFramePr>
        <p:xfrm>
          <a:off x="335885" y="986544"/>
          <a:ext cx="8007351" cy="29876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80915">
                  <a:extLst>
                    <a:ext uri="{9D8B030D-6E8A-4147-A177-3AD203B41FA5}">
                      <a16:colId xmlns:a16="http://schemas.microsoft.com/office/drawing/2014/main" val="370664225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721860689"/>
                    </a:ext>
                  </a:extLst>
                </a:gridCol>
                <a:gridCol w="1676468">
                  <a:extLst>
                    <a:ext uri="{9D8B030D-6E8A-4147-A177-3AD203B41FA5}">
                      <a16:colId xmlns:a16="http://schemas.microsoft.com/office/drawing/2014/main" val="1240748522"/>
                    </a:ext>
                  </a:extLst>
                </a:gridCol>
                <a:gridCol w="2173968">
                  <a:extLst>
                    <a:ext uri="{9D8B030D-6E8A-4147-A177-3AD203B41FA5}">
                      <a16:colId xmlns:a16="http://schemas.microsoft.com/office/drawing/2014/main" val="1423287236"/>
                    </a:ext>
                  </a:extLst>
                </a:gridCol>
              </a:tblGrid>
              <a:tr h="12827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Joma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Lat</a:t>
                      </a:r>
                      <a:r>
                        <a:rPr lang="lv-LV" sz="1200" dirty="0">
                          <a:effectLst/>
                          <a:latin typeface="+mj-lt"/>
                        </a:rPr>
                        <a:t>vija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Pol</a:t>
                      </a:r>
                      <a:r>
                        <a:rPr lang="lv-LV" sz="1200" dirty="0" err="1">
                          <a:effectLst/>
                          <a:latin typeface="+mj-lt"/>
                        </a:rPr>
                        <a:t>ija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Zviedrija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21017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</a:rPr>
                        <a:t>Izvēlētā stratēģija, sākoties pandēmijai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</a:rPr>
                        <a:t>Attīstības stratēģija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Nogaidīšanas stratēģija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Turpināšanas stratēģija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6371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Pamatojums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B</a:t>
                      </a:r>
                      <a:r>
                        <a:rPr lang="lv-LV" sz="1200" dirty="0">
                          <a:effectLst/>
                          <a:latin typeface="+mj-lt"/>
                        </a:rPr>
                        <a:t>iznesa iespējas, valsts atbalsts, pietiekamas digitālās prasmes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</a:rPr>
                        <a:t>Zemas digitālās prasmes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</a:rPr>
                        <a:t>Ilgtermiņa tradīcijas tālmācības nodrošināšanā, augstas digitālās prasmes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0762195"/>
                  </a:ext>
                </a:extLst>
              </a:tr>
              <a:tr h="8195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</a:rPr>
                        <a:t>P</a:t>
                      </a:r>
                      <a:r>
                        <a:rPr lang="lv-LV" sz="1200" dirty="0" err="1">
                          <a:effectLst/>
                          <a:latin typeface="+mj-lt"/>
                        </a:rPr>
                        <a:t>ēckovida</a:t>
                      </a:r>
                      <a:r>
                        <a:rPr lang="lv-LV" sz="1200" dirty="0">
                          <a:effectLst/>
                          <a:latin typeface="+mj-lt"/>
                        </a:rPr>
                        <a:t> stratēģija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  <a:latin typeface="+mj-lt"/>
                        </a:rPr>
                        <a:t>Plašs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tiešsaistes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pieaugušo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izglītības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programmu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un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hibrīdo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/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kombinēto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pieaugušo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programmu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piedāvājums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, kas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ietver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tiešsaistes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komponentu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v-SE" sz="1200" dirty="0">
                          <a:effectLst/>
                          <a:latin typeface="+mj-lt"/>
                        </a:rPr>
                        <a:t>Galvenokārt tradicionālais (klātienes) mācību process ar tiešsaistes komponent</a:t>
                      </a:r>
                      <a:r>
                        <a:rPr lang="lv-LV" sz="1200" dirty="0">
                          <a:effectLst/>
                          <a:latin typeface="+mj-lt"/>
                        </a:rPr>
                        <a:t>i</a:t>
                      </a:r>
                      <a:r>
                        <a:rPr lang="sv-SE" sz="1200" dirty="0">
                          <a:effectLst/>
                          <a:latin typeface="+mj-lt"/>
                        </a:rPr>
                        <a:t>, ja nepieciešams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  <a:latin typeface="+mj-lt"/>
                        </a:rPr>
                        <a:t>Elastīga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pieeja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attiecībā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uz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pieaugušo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programmu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formu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;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uz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izaicinājumiem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balstītas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mācīšanās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īstenošana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877137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lv-LV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Galvenie faktori, kas sekmē tiešsaistes izglītības attīstību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  <a:latin typeface="+mj-lt"/>
                        </a:rPr>
                        <a:t>Valsts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atbalsts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(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finansējums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tiešsaistes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programmu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izstrādei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),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pedagogu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kvalifikācija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metodisko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materiālu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pieejamība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  <a:latin typeface="+mj-lt"/>
                        </a:rPr>
                        <a:t>Digitālās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prasmes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atalgojuma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sistēma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effectLst/>
                          <a:latin typeface="+mj-lt"/>
                        </a:rPr>
                        <a:t>Valsts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un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izglītības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iestāžu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atbalsts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pedagogiem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atbalsta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sistēmas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(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kopienas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),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atalgojuma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sistēmas</a:t>
                      </a:r>
                      <a:r>
                        <a:rPr lang="en-GB" sz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+mj-lt"/>
                        </a:rPr>
                        <a:t>attīstība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5287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D895E2-1861-DF66-D8DF-616DAFCE5B21}"/>
              </a:ext>
            </a:extLst>
          </p:cNvPr>
          <p:cNvSpPr txBox="1"/>
          <p:nvPr/>
        </p:nvSpPr>
        <p:spPr>
          <a:xfrm>
            <a:off x="93125" y="4573777"/>
            <a:ext cx="6293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1. tabula.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Latvijas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Polijas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un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Zviedrijas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izglītības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iestāžu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ekspertu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interviju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rezultātu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kopsavilkums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par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pieaugušo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tiešsaistes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izglītības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ieviešanu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pandēmijas</a:t>
            </a:r>
            <a:r>
              <a:rPr lang="en-GB" sz="1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200" dirty="0" err="1">
                <a:effectLst/>
                <a:latin typeface="+mj-lt"/>
                <a:ea typeface="Times New Roman" panose="02020603050405020304" pitchFamily="18" charset="0"/>
              </a:rPr>
              <a:t>laikā</a:t>
            </a:r>
            <a:endParaRPr lang="en-US" sz="1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6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On-screen Show (16:9)</PresentationFormat>
  <Paragraphs>248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Office Theme</vt:lpstr>
      <vt:lpstr>Tiešsaistes mācīšanās pandēmijas ēnā: teorētisko un praktisko aspektu analīze</vt:lpstr>
      <vt:lpstr>Saturs</vt:lpstr>
      <vt:lpstr>Pamatinformācija par projektu</vt:lpstr>
      <vt:lpstr>Pamatinformācija par projektu</vt:lpstr>
      <vt:lpstr>Ko saka ārvalstu autori par pandēmijas ietekmi uz pieaugušo izglītību?</vt:lpstr>
      <vt:lpstr>Terminoloģiskie izaicinājumi</vt:lpstr>
      <vt:lpstr>Labās prakses izpēte: gadījumu analīze</vt:lpstr>
      <vt:lpstr>Ar pieaugušo tiešsaistes izglītību saistīto galveno rādītāju statistiskā analīze Latvijā, Polijā un Zviedrijā</vt:lpstr>
      <vt:lpstr>Gadījuma analīzes rezultāti</vt:lpstr>
      <vt:lpstr>Ko varam secināt no gadījumu analīzes?</vt:lpstr>
      <vt:lpstr>Izglītības iestāžu aptaujas rezultāti</vt:lpstr>
      <vt:lpstr>Kādas bija Jūsu pārstāvētās iestādes stratēģija, sākoties pandēmijai?</vt:lpstr>
      <vt:lpstr>Izglītības iestāžu aptaujas rezultāti: izaicinājumi</vt:lpstr>
      <vt:lpstr>Izglītības iestāžu aptaujas rezultāti: ieguvumi</vt:lpstr>
      <vt:lpstr>Ekspertu aptaujas rezultāti</vt:lpstr>
      <vt:lpstr>Galvenās ekspertu interviju atziņas</vt:lpstr>
      <vt:lpstr>Pieaugušo izglītības Latvijā konceptuālais modelis </vt:lpstr>
      <vt:lpstr>Tiešsaistes izglītības juridiskie izaicinājumi</vt:lpstr>
      <vt:lpstr>Tiešsaistes mācīšanās veidu definīcijas (Allen &amp; Seaman 2009)</vt:lpstr>
      <vt:lpstr>Pieaugušo izglītības nākotne: izglītības formas</vt:lpstr>
      <vt:lpstr>Paldies par uzmanību!</vt:lpstr>
    </vt:vector>
  </TitlesOfParts>
  <Company>E Forma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Inga Jekabsone</cp:lastModifiedBy>
  <cp:revision>45</cp:revision>
  <dcterms:created xsi:type="dcterms:W3CDTF">2017-04-10T12:37:28Z</dcterms:created>
  <dcterms:modified xsi:type="dcterms:W3CDTF">2022-10-24T14:47:24Z</dcterms:modified>
</cp:coreProperties>
</file>