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4"/>
  </p:notesMasterIdLst>
  <p:sldIdLst>
    <p:sldId id="262" r:id="rId3"/>
  </p:sldIdLst>
  <p:sldSz cx="23039388" cy="40679688"/>
  <p:notesSz cx="6858000" cy="9144000"/>
  <p:embeddedFontLst>
    <p:embeddedFont>
      <p:font typeface="Calibri" panose="020F0502020204030204" pitchFamily="34" charset="0"/>
      <p:regular r:id="rId5"/>
      <p:bold r:id="rId6"/>
      <p:italic r:id="rId7"/>
      <p:boldItalic r:id="rId8"/>
    </p:embeddedFont>
    <p:embeddedFont>
      <p:font typeface="Helvetica Neue" panose="020B0604020202020204" charset="0"/>
      <p:regular r:id="rId9"/>
      <p:bold r:id="rId10"/>
      <p:italic r:id="rId11"/>
      <p:boldItalic r:id="rId12"/>
    </p:embeddedFont>
    <p:embeddedFont>
      <p:font typeface="Helvetica Neue Light"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q22G7Wb3qK7vfZxgGe2HtI/6m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B5DF71-49FD-41AC-B811-392827F0A89B}" v="199" dt="2023-06-03T09:33:53.9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0" d="100"/>
          <a:sy n="40" d="100"/>
        </p:scale>
        <p:origin x="236"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26"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font" Target="fonts/font3.fntdata"/><Relationship Id="rId12" Type="http://schemas.openxmlformats.org/officeDocument/2006/relationships/font" Target="fonts/font8.fntdata"/><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font" Target="fonts/font1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font" Target="fonts/font6.fntdata"/><Relationship Id="rId31"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a Jekabsone" userId="a79794743922c377" providerId="LiveId" clId="{93B5DF71-49FD-41AC-B811-392827F0A89B}"/>
    <pc:docChg chg="undo custSel delSld modSld">
      <pc:chgData name="Inga Jekabsone" userId="a79794743922c377" providerId="LiveId" clId="{93B5DF71-49FD-41AC-B811-392827F0A89B}" dt="2023-06-03T09:34:59.107" v="1071" actId="20577"/>
      <pc:docMkLst>
        <pc:docMk/>
      </pc:docMkLst>
      <pc:sldChg chg="del">
        <pc:chgData name="Inga Jekabsone" userId="a79794743922c377" providerId="LiveId" clId="{93B5DF71-49FD-41AC-B811-392827F0A89B}" dt="2023-06-03T08:35:39.403" v="680" actId="47"/>
        <pc:sldMkLst>
          <pc:docMk/>
          <pc:sldMk cId="0" sldId="256"/>
        </pc:sldMkLst>
      </pc:sldChg>
      <pc:sldChg chg="del">
        <pc:chgData name="Inga Jekabsone" userId="a79794743922c377" providerId="LiveId" clId="{93B5DF71-49FD-41AC-B811-392827F0A89B}" dt="2023-05-29T11:09:38.541" v="3" actId="47"/>
        <pc:sldMkLst>
          <pc:docMk/>
          <pc:sldMk cId="0" sldId="257"/>
        </pc:sldMkLst>
      </pc:sldChg>
      <pc:sldChg chg="del">
        <pc:chgData name="Inga Jekabsone" userId="a79794743922c377" providerId="LiveId" clId="{93B5DF71-49FD-41AC-B811-392827F0A89B}" dt="2023-05-29T11:09:27.613" v="0" actId="47"/>
        <pc:sldMkLst>
          <pc:docMk/>
          <pc:sldMk cId="0" sldId="258"/>
        </pc:sldMkLst>
      </pc:sldChg>
      <pc:sldChg chg="del">
        <pc:chgData name="Inga Jekabsone" userId="a79794743922c377" providerId="LiveId" clId="{93B5DF71-49FD-41AC-B811-392827F0A89B}" dt="2023-05-29T11:09:29.256" v="1" actId="47"/>
        <pc:sldMkLst>
          <pc:docMk/>
          <pc:sldMk cId="0" sldId="259"/>
        </pc:sldMkLst>
      </pc:sldChg>
      <pc:sldChg chg="del">
        <pc:chgData name="Inga Jekabsone" userId="a79794743922c377" providerId="LiveId" clId="{93B5DF71-49FD-41AC-B811-392827F0A89B}" dt="2023-05-29T11:09:30.681" v="2" actId="47"/>
        <pc:sldMkLst>
          <pc:docMk/>
          <pc:sldMk cId="0" sldId="260"/>
        </pc:sldMkLst>
      </pc:sldChg>
      <pc:sldChg chg="del">
        <pc:chgData name="Inga Jekabsone" userId="a79794743922c377" providerId="LiveId" clId="{93B5DF71-49FD-41AC-B811-392827F0A89B}" dt="2023-05-29T11:09:44.778" v="4" actId="47"/>
        <pc:sldMkLst>
          <pc:docMk/>
          <pc:sldMk cId="0" sldId="261"/>
        </pc:sldMkLst>
      </pc:sldChg>
      <pc:sldChg chg="addSp delSp modSp mod">
        <pc:chgData name="Inga Jekabsone" userId="a79794743922c377" providerId="LiveId" clId="{93B5DF71-49FD-41AC-B811-392827F0A89B}" dt="2023-06-03T09:34:59.107" v="1071" actId="20577"/>
        <pc:sldMkLst>
          <pc:docMk/>
          <pc:sldMk cId="0" sldId="262"/>
        </pc:sldMkLst>
        <pc:spChg chg="add mod">
          <ac:chgData name="Inga Jekabsone" userId="a79794743922c377" providerId="LiveId" clId="{93B5DF71-49FD-41AC-B811-392827F0A89B}" dt="2023-06-03T09:11:43.799" v="969" actId="3626"/>
          <ac:spMkLst>
            <pc:docMk/>
            <pc:sldMk cId="0" sldId="262"/>
            <ac:spMk id="2" creationId="{B5783517-86BC-8171-5FE1-935F05F618E9}"/>
          </ac:spMkLst>
        </pc:spChg>
        <pc:spChg chg="add del">
          <ac:chgData name="Inga Jekabsone" userId="a79794743922c377" providerId="LiveId" clId="{93B5DF71-49FD-41AC-B811-392827F0A89B}" dt="2023-05-29T11:16:20.821" v="408" actId="22"/>
          <ac:spMkLst>
            <pc:docMk/>
            <pc:sldMk cId="0" sldId="262"/>
            <ac:spMk id="4" creationId="{4D61DA29-ECE1-66B8-8474-30D4A0899A2B}"/>
          </ac:spMkLst>
        </pc:spChg>
        <pc:spChg chg="add mod">
          <ac:chgData name="Inga Jekabsone" userId="a79794743922c377" providerId="LiveId" clId="{93B5DF71-49FD-41AC-B811-392827F0A89B}" dt="2023-06-03T09:21:58.853" v="986" actId="1076"/>
          <ac:spMkLst>
            <pc:docMk/>
            <pc:sldMk cId="0" sldId="262"/>
            <ac:spMk id="10" creationId="{150A72C1-B850-714B-49E4-D5ADB6F5E315}"/>
          </ac:spMkLst>
        </pc:spChg>
        <pc:spChg chg="add mod">
          <ac:chgData name="Inga Jekabsone" userId="a79794743922c377" providerId="LiveId" clId="{93B5DF71-49FD-41AC-B811-392827F0A89B}" dt="2023-06-03T09:22:10.491" v="989" actId="1076"/>
          <ac:spMkLst>
            <pc:docMk/>
            <pc:sldMk cId="0" sldId="262"/>
            <ac:spMk id="12" creationId="{FA764E50-492D-4532-8AE5-FACB82F4CD2C}"/>
          </ac:spMkLst>
        </pc:spChg>
        <pc:spChg chg="add mod">
          <ac:chgData name="Inga Jekabsone" userId="a79794743922c377" providerId="LiveId" clId="{93B5DF71-49FD-41AC-B811-392827F0A89B}" dt="2023-06-03T09:24:26.102" v="1030" actId="1076"/>
          <ac:spMkLst>
            <pc:docMk/>
            <pc:sldMk cId="0" sldId="262"/>
            <ac:spMk id="14" creationId="{730FA9D4-19EA-E3F5-9E8B-69F997B0BE10}"/>
          </ac:spMkLst>
        </pc:spChg>
        <pc:spChg chg="add mod">
          <ac:chgData name="Inga Jekabsone" userId="a79794743922c377" providerId="LiveId" clId="{93B5DF71-49FD-41AC-B811-392827F0A89B}" dt="2023-06-03T09:24:29.309" v="1031" actId="1076"/>
          <ac:spMkLst>
            <pc:docMk/>
            <pc:sldMk cId="0" sldId="262"/>
            <ac:spMk id="16" creationId="{51D60282-37D3-24F8-3309-BC3B15016C23}"/>
          </ac:spMkLst>
        </pc:spChg>
        <pc:spChg chg="add mod">
          <ac:chgData name="Inga Jekabsone" userId="a79794743922c377" providerId="LiveId" clId="{93B5DF71-49FD-41AC-B811-392827F0A89B}" dt="2023-06-03T09:24:32.134" v="1032" actId="1076"/>
          <ac:spMkLst>
            <pc:docMk/>
            <pc:sldMk cId="0" sldId="262"/>
            <ac:spMk id="18" creationId="{2300CF9E-F9E7-3E5A-F564-1BAC01E7BC72}"/>
          </ac:spMkLst>
        </pc:spChg>
        <pc:spChg chg="add mod">
          <ac:chgData name="Inga Jekabsone" userId="a79794743922c377" providerId="LiveId" clId="{93B5DF71-49FD-41AC-B811-392827F0A89B}" dt="2023-06-03T09:24:35.530" v="1033" actId="1076"/>
          <ac:spMkLst>
            <pc:docMk/>
            <pc:sldMk cId="0" sldId="262"/>
            <ac:spMk id="20" creationId="{6EA174FC-D5B6-C7B5-A7EC-FC4C05D3FA42}"/>
          </ac:spMkLst>
        </pc:spChg>
        <pc:spChg chg="add mod">
          <ac:chgData name="Inga Jekabsone" userId="a79794743922c377" providerId="LiveId" clId="{93B5DF71-49FD-41AC-B811-392827F0A89B}" dt="2023-06-03T09:03:05.206" v="905" actId="14100"/>
          <ac:spMkLst>
            <pc:docMk/>
            <pc:sldMk cId="0" sldId="262"/>
            <ac:spMk id="22" creationId="{9EFABC4A-4AF5-D430-4D92-2A48D2AF4F24}"/>
          </ac:spMkLst>
        </pc:spChg>
        <pc:spChg chg="add mod">
          <ac:chgData name="Inga Jekabsone" userId="a79794743922c377" providerId="LiveId" clId="{93B5DF71-49FD-41AC-B811-392827F0A89B}" dt="2023-06-03T09:02:44.983" v="901" actId="20577"/>
          <ac:spMkLst>
            <pc:docMk/>
            <pc:sldMk cId="0" sldId="262"/>
            <ac:spMk id="24" creationId="{8BFCC9EA-F2BB-E320-CAAB-AD0727A885B2}"/>
          </ac:spMkLst>
        </pc:spChg>
        <pc:spChg chg="add mod">
          <ac:chgData name="Inga Jekabsone" userId="a79794743922c377" providerId="LiveId" clId="{93B5DF71-49FD-41AC-B811-392827F0A89B}" dt="2023-06-03T08:58:38.324" v="873" actId="1076"/>
          <ac:spMkLst>
            <pc:docMk/>
            <pc:sldMk cId="0" sldId="262"/>
            <ac:spMk id="30" creationId="{A25B1343-C75C-A381-3DDA-5E66404C8ED7}"/>
          </ac:spMkLst>
        </pc:spChg>
        <pc:spChg chg="mod">
          <ac:chgData name="Inga Jekabsone" userId="a79794743922c377" providerId="LiveId" clId="{93B5DF71-49FD-41AC-B811-392827F0A89B}" dt="2023-05-29T11:10:48.505" v="92" actId="20577"/>
          <ac:spMkLst>
            <pc:docMk/>
            <pc:sldMk cId="0" sldId="262"/>
            <ac:spMk id="340" creationId="{00000000-0000-0000-0000-000000000000}"/>
          </ac:spMkLst>
        </pc:spChg>
        <pc:spChg chg="mod">
          <ac:chgData name="Inga Jekabsone" userId="a79794743922c377" providerId="LiveId" clId="{93B5DF71-49FD-41AC-B811-392827F0A89B}" dt="2023-06-03T09:34:59.107" v="1071" actId="20577"/>
          <ac:spMkLst>
            <pc:docMk/>
            <pc:sldMk cId="0" sldId="262"/>
            <ac:spMk id="341" creationId="{00000000-0000-0000-0000-000000000000}"/>
          </ac:spMkLst>
        </pc:spChg>
        <pc:spChg chg="mod">
          <ac:chgData name="Inga Jekabsone" userId="a79794743922c377" providerId="LiveId" clId="{93B5DF71-49FD-41AC-B811-392827F0A89B}" dt="2023-06-03T09:34:19.334" v="1070" actId="20577"/>
          <ac:spMkLst>
            <pc:docMk/>
            <pc:sldMk cId="0" sldId="262"/>
            <ac:spMk id="342" creationId="{00000000-0000-0000-0000-000000000000}"/>
          </ac:spMkLst>
        </pc:spChg>
        <pc:spChg chg="del">
          <ac:chgData name="Inga Jekabsone" userId="a79794743922c377" providerId="LiveId" clId="{93B5DF71-49FD-41AC-B811-392827F0A89B}" dt="2023-05-29T11:37:55.209" v="621" actId="478"/>
          <ac:spMkLst>
            <pc:docMk/>
            <pc:sldMk cId="0" sldId="262"/>
            <ac:spMk id="343" creationId="{00000000-0000-0000-0000-000000000000}"/>
          </ac:spMkLst>
        </pc:spChg>
        <pc:spChg chg="mod">
          <ac:chgData name="Inga Jekabsone" userId="a79794743922c377" providerId="LiveId" clId="{93B5DF71-49FD-41AC-B811-392827F0A89B}" dt="2023-06-03T09:24:17.424" v="1027" actId="1076"/>
          <ac:spMkLst>
            <pc:docMk/>
            <pc:sldMk cId="0" sldId="262"/>
            <ac:spMk id="346" creationId="{00000000-0000-0000-0000-000000000000}"/>
          </ac:spMkLst>
        </pc:spChg>
        <pc:spChg chg="mod">
          <ac:chgData name="Inga Jekabsone" userId="a79794743922c377" providerId="LiveId" clId="{93B5DF71-49FD-41AC-B811-392827F0A89B}" dt="2023-06-03T09:22:06.402" v="988" actId="1076"/>
          <ac:spMkLst>
            <pc:docMk/>
            <pc:sldMk cId="0" sldId="262"/>
            <ac:spMk id="347" creationId="{00000000-0000-0000-0000-000000000000}"/>
          </ac:spMkLst>
        </pc:spChg>
        <pc:spChg chg="mod">
          <ac:chgData name="Inga Jekabsone" userId="a79794743922c377" providerId="LiveId" clId="{93B5DF71-49FD-41AC-B811-392827F0A89B}" dt="2023-06-03T09:21:55.876" v="985" actId="1076"/>
          <ac:spMkLst>
            <pc:docMk/>
            <pc:sldMk cId="0" sldId="262"/>
            <ac:spMk id="348" creationId="{00000000-0000-0000-0000-000000000000}"/>
          </ac:spMkLst>
        </pc:spChg>
        <pc:spChg chg="mod">
          <ac:chgData name="Inga Jekabsone" userId="a79794743922c377" providerId="LiveId" clId="{93B5DF71-49FD-41AC-B811-392827F0A89B}" dt="2023-06-03T09:24:55.406" v="1037" actId="1076"/>
          <ac:spMkLst>
            <pc:docMk/>
            <pc:sldMk cId="0" sldId="262"/>
            <ac:spMk id="350" creationId="{00000000-0000-0000-0000-000000000000}"/>
          </ac:spMkLst>
        </pc:spChg>
        <pc:spChg chg="mod">
          <ac:chgData name="Inga Jekabsone" userId="a79794743922c377" providerId="LiveId" clId="{93B5DF71-49FD-41AC-B811-392827F0A89B}" dt="2023-06-03T09:24:39.625" v="1034" actId="1076"/>
          <ac:spMkLst>
            <pc:docMk/>
            <pc:sldMk cId="0" sldId="262"/>
            <ac:spMk id="351" creationId="{00000000-0000-0000-0000-000000000000}"/>
          </ac:spMkLst>
        </pc:spChg>
        <pc:spChg chg="mod">
          <ac:chgData name="Inga Jekabsone" userId="a79794743922c377" providerId="LiveId" clId="{93B5DF71-49FD-41AC-B811-392827F0A89B}" dt="2023-06-03T09:24:58.004" v="1038" actId="1076"/>
          <ac:spMkLst>
            <pc:docMk/>
            <pc:sldMk cId="0" sldId="262"/>
            <ac:spMk id="352" creationId="{00000000-0000-0000-0000-000000000000}"/>
          </ac:spMkLst>
        </pc:spChg>
        <pc:spChg chg="mod">
          <ac:chgData name="Inga Jekabsone" userId="a79794743922c377" providerId="LiveId" clId="{93B5DF71-49FD-41AC-B811-392827F0A89B}" dt="2023-06-03T09:31:35.434" v="1051"/>
          <ac:spMkLst>
            <pc:docMk/>
            <pc:sldMk cId="0" sldId="262"/>
            <ac:spMk id="354" creationId="{00000000-0000-0000-0000-000000000000}"/>
          </ac:spMkLst>
        </pc:spChg>
        <pc:spChg chg="del">
          <ac:chgData name="Inga Jekabsone" userId="a79794743922c377" providerId="LiveId" clId="{93B5DF71-49FD-41AC-B811-392827F0A89B}" dt="2023-05-29T11:27:16.922" v="511" actId="478"/>
          <ac:spMkLst>
            <pc:docMk/>
            <pc:sldMk cId="0" sldId="262"/>
            <ac:spMk id="360" creationId="{00000000-0000-0000-0000-000000000000}"/>
          </ac:spMkLst>
        </pc:spChg>
        <pc:spChg chg="del">
          <ac:chgData name="Inga Jekabsone" userId="a79794743922c377" providerId="LiveId" clId="{93B5DF71-49FD-41AC-B811-392827F0A89B}" dt="2023-05-29T11:23:48.417" v="472" actId="478"/>
          <ac:spMkLst>
            <pc:docMk/>
            <pc:sldMk cId="0" sldId="262"/>
            <ac:spMk id="361" creationId="{00000000-0000-0000-0000-000000000000}"/>
          </ac:spMkLst>
        </pc:spChg>
        <pc:spChg chg="del">
          <ac:chgData name="Inga Jekabsone" userId="a79794743922c377" providerId="LiveId" clId="{93B5DF71-49FD-41AC-B811-392827F0A89B}" dt="2023-05-29T11:30:05.978" v="536" actId="478"/>
          <ac:spMkLst>
            <pc:docMk/>
            <pc:sldMk cId="0" sldId="262"/>
            <ac:spMk id="362" creationId="{00000000-0000-0000-0000-000000000000}"/>
          </ac:spMkLst>
        </pc:spChg>
        <pc:spChg chg="del">
          <ac:chgData name="Inga Jekabsone" userId="a79794743922c377" providerId="LiveId" clId="{93B5DF71-49FD-41AC-B811-392827F0A89B}" dt="2023-05-29T11:29:59.953" v="535" actId="478"/>
          <ac:spMkLst>
            <pc:docMk/>
            <pc:sldMk cId="0" sldId="262"/>
            <ac:spMk id="363" creationId="{00000000-0000-0000-0000-000000000000}"/>
          </ac:spMkLst>
        </pc:spChg>
        <pc:spChg chg="del">
          <ac:chgData name="Inga Jekabsone" userId="a79794743922c377" providerId="LiveId" clId="{93B5DF71-49FD-41AC-B811-392827F0A89B}" dt="2023-05-29T11:27:20.620" v="512" actId="478"/>
          <ac:spMkLst>
            <pc:docMk/>
            <pc:sldMk cId="0" sldId="262"/>
            <ac:spMk id="364" creationId="{00000000-0000-0000-0000-000000000000}"/>
          </ac:spMkLst>
        </pc:spChg>
        <pc:spChg chg="del">
          <ac:chgData name="Inga Jekabsone" userId="a79794743922c377" providerId="LiveId" clId="{93B5DF71-49FD-41AC-B811-392827F0A89B}" dt="2023-05-29T11:23:58.070" v="474" actId="478"/>
          <ac:spMkLst>
            <pc:docMk/>
            <pc:sldMk cId="0" sldId="262"/>
            <ac:spMk id="365" creationId="{00000000-0000-0000-0000-000000000000}"/>
          </ac:spMkLst>
        </pc:spChg>
        <pc:spChg chg="del">
          <ac:chgData name="Inga Jekabsone" userId="a79794743922c377" providerId="LiveId" clId="{93B5DF71-49FD-41AC-B811-392827F0A89B}" dt="2023-05-29T11:34:08.258" v="586" actId="478"/>
          <ac:spMkLst>
            <pc:docMk/>
            <pc:sldMk cId="0" sldId="262"/>
            <ac:spMk id="366" creationId="{00000000-0000-0000-0000-000000000000}"/>
          </ac:spMkLst>
        </pc:spChg>
        <pc:grpChg chg="mod">
          <ac:chgData name="Inga Jekabsone" userId="a79794743922c377" providerId="LiveId" clId="{93B5DF71-49FD-41AC-B811-392827F0A89B}" dt="2023-06-03T08:39:28.436" v="696" actId="1076"/>
          <ac:grpSpMkLst>
            <pc:docMk/>
            <pc:sldMk cId="0" sldId="262"/>
            <ac:grpSpMk id="344" creationId="{00000000-0000-0000-0000-000000000000}"/>
          </ac:grpSpMkLst>
        </pc:grpChg>
        <pc:graphicFrameChg chg="add mod">
          <ac:chgData name="Inga Jekabsone" userId="a79794743922c377" providerId="LiveId" clId="{93B5DF71-49FD-41AC-B811-392827F0A89B}" dt="2023-06-03T09:33:49.211" v="1058"/>
          <ac:graphicFrameMkLst>
            <pc:docMk/>
            <pc:sldMk cId="0" sldId="262"/>
            <ac:graphicFrameMk id="5" creationId="{564A75D9-22AA-3317-0BF0-5D5A9B5CCF62}"/>
          </ac:graphicFrameMkLst>
        </pc:graphicFrameChg>
        <pc:graphicFrameChg chg="add mod modGraphic">
          <ac:chgData name="Inga Jekabsone" userId="a79794743922c377" providerId="LiveId" clId="{93B5DF71-49FD-41AC-B811-392827F0A89B}" dt="2023-06-03T09:27:31.918" v="1041" actId="120"/>
          <ac:graphicFrameMkLst>
            <pc:docMk/>
            <pc:sldMk cId="0" sldId="262"/>
            <ac:graphicFrameMk id="6" creationId="{07F0B231-3570-A266-B84A-76A9A41DB3A6}"/>
          </ac:graphicFrameMkLst>
        </pc:graphicFrameChg>
        <pc:graphicFrameChg chg="add mod">
          <ac:chgData name="Inga Jekabsone" userId="a79794743922c377" providerId="LiveId" clId="{93B5DF71-49FD-41AC-B811-392827F0A89B}" dt="2023-06-03T09:24:19.882" v="1028" actId="1076"/>
          <ac:graphicFrameMkLst>
            <pc:docMk/>
            <pc:sldMk cId="0" sldId="262"/>
            <ac:graphicFrameMk id="7" creationId="{AD24D0C3-63F0-E53D-5DED-8022BE692DBC}"/>
          </ac:graphicFrameMkLst>
        </pc:graphicFrameChg>
        <pc:graphicFrameChg chg="add mod">
          <ac:chgData name="Inga Jekabsone" userId="a79794743922c377" providerId="LiveId" clId="{93B5DF71-49FD-41AC-B811-392827F0A89B}" dt="2023-06-03T09:24:22.629" v="1029" actId="1076"/>
          <ac:graphicFrameMkLst>
            <pc:docMk/>
            <pc:sldMk cId="0" sldId="262"/>
            <ac:graphicFrameMk id="8" creationId="{D5BB9A3F-31C0-6217-3278-CA67C2CAAE9F}"/>
          </ac:graphicFrameMkLst>
        </pc:graphicFrameChg>
        <pc:picChg chg="add del mod">
          <ac:chgData name="Inga Jekabsone" userId="a79794743922c377" providerId="LiveId" clId="{93B5DF71-49FD-41AC-B811-392827F0A89B}" dt="2023-05-29T11:37:17.005" v="608" actId="21"/>
          <ac:picMkLst>
            <pc:docMk/>
            <pc:sldMk cId="0" sldId="262"/>
            <ac:picMk id="25" creationId="{6DA6C749-FBE0-6B1C-4614-9A38BB70698D}"/>
          </ac:picMkLst>
        </pc:picChg>
        <pc:picChg chg="add mod">
          <ac:chgData name="Inga Jekabsone" userId="a79794743922c377" providerId="LiveId" clId="{93B5DF71-49FD-41AC-B811-392827F0A89B}" dt="2023-06-03T09:31:02.065" v="1050"/>
          <ac:picMkLst>
            <pc:docMk/>
            <pc:sldMk cId="0" sldId="262"/>
            <ac:picMk id="26" creationId="{589387B6-378D-54F1-1656-57DB7F9ABA11}"/>
          </ac:picMkLst>
        </pc:picChg>
        <pc:picChg chg="add mod">
          <ac:chgData name="Inga Jekabsone" userId="a79794743922c377" providerId="LiveId" clId="{93B5DF71-49FD-41AC-B811-392827F0A89B}" dt="2023-05-29T11:41:19.614" v="679" actId="14100"/>
          <ac:picMkLst>
            <pc:docMk/>
            <pc:sldMk cId="0" sldId="262"/>
            <ac:picMk id="27" creationId="{7EFA4044-80CB-774C-0228-DC54D387485E}"/>
          </ac:picMkLst>
        </pc:picChg>
        <pc:picChg chg="add del mod">
          <ac:chgData name="Inga Jekabsone" userId="a79794743922c377" providerId="LiveId" clId="{93B5DF71-49FD-41AC-B811-392827F0A89B}" dt="2023-05-29T11:38:59.126" v="633" actId="478"/>
          <ac:picMkLst>
            <pc:docMk/>
            <pc:sldMk cId="0" sldId="262"/>
            <ac:picMk id="29" creationId="{74FCA411-C125-5AEF-5C1B-FB9934243619}"/>
          </ac:picMkLst>
        </pc:picChg>
        <pc:picChg chg="mod">
          <ac:chgData name="Inga Jekabsone" userId="a79794743922c377" providerId="LiveId" clId="{93B5DF71-49FD-41AC-B811-392827F0A89B}" dt="2023-06-03T09:24:13.854" v="1026" actId="1076"/>
          <ac:picMkLst>
            <pc:docMk/>
            <pc:sldMk cId="0" sldId="262"/>
            <ac:picMk id="357" creationId="{00000000-0000-0000-0000-000000000000}"/>
          </ac:picMkLst>
        </pc:picChg>
        <pc:picChg chg="mod">
          <ac:chgData name="Inga Jekabsone" userId="a79794743922c377" providerId="LiveId" clId="{93B5DF71-49FD-41AC-B811-392827F0A89B}" dt="2023-06-03T09:24:48.472" v="1036" actId="1076"/>
          <ac:picMkLst>
            <pc:docMk/>
            <pc:sldMk cId="0" sldId="262"/>
            <ac:picMk id="358" creationId="{00000000-0000-0000-0000-000000000000}"/>
          </ac:picMkLst>
        </pc:picChg>
        <pc:picChg chg="mod">
          <ac:chgData name="Inga Jekabsone" userId="a79794743922c377" providerId="LiveId" clId="{93B5DF71-49FD-41AC-B811-392827F0A89B}" dt="2023-06-03T09:23:59.234" v="1025" actId="1076"/>
          <ac:picMkLst>
            <pc:docMk/>
            <pc:sldMk cId="0" sldId="262"/>
            <ac:picMk id="359" creationId="{00000000-0000-0000-0000-000000000000}"/>
          </ac:picMkLst>
        </pc:picChg>
      </pc:sldChg>
      <pc:sldMasterChg chg="delSldLayout">
        <pc:chgData name="Inga Jekabsone" userId="a79794743922c377" providerId="LiveId" clId="{93B5DF71-49FD-41AC-B811-392827F0A89B}" dt="2023-06-03T08:35:39.403" v="680" actId="47"/>
        <pc:sldMasterMkLst>
          <pc:docMk/>
          <pc:sldMasterMk cId="0" sldId="2147483664"/>
        </pc:sldMasterMkLst>
        <pc:sldLayoutChg chg="del">
          <pc:chgData name="Inga Jekabsone" userId="a79794743922c377" providerId="LiveId" clId="{93B5DF71-49FD-41AC-B811-392827F0A89B}" dt="2023-06-03T08:35:39.403" v="680" actId="47"/>
          <pc:sldLayoutMkLst>
            <pc:docMk/>
            <pc:sldMasterMk cId="0" sldId="2147483664"/>
            <pc:sldLayoutMk cId="0" sldId="2147483665"/>
          </pc:sldLayoutMkLst>
        </pc:sldLayoutChg>
        <pc:sldLayoutChg chg="del">
          <pc:chgData name="Inga Jekabsone" userId="a79794743922c377" providerId="LiveId" clId="{93B5DF71-49FD-41AC-B811-392827F0A89B}" dt="2023-05-29T11:09:38.541" v="3" actId="47"/>
          <pc:sldLayoutMkLst>
            <pc:docMk/>
            <pc:sldMasterMk cId="0" sldId="2147483664"/>
            <pc:sldLayoutMk cId="0" sldId="2147483666"/>
          </pc:sldLayoutMkLst>
        </pc:sldLayoutChg>
        <pc:sldLayoutChg chg="del">
          <pc:chgData name="Inga Jekabsone" userId="a79794743922c377" providerId="LiveId" clId="{93B5DF71-49FD-41AC-B811-392827F0A89B}" dt="2023-05-29T11:09:30.681" v="2" actId="47"/>
          <pc:sldLayoutMkLst>
            <pc:docMk/>
            <pc:sldMasterMk cId="0" sldId="2147483664"/>
            <pc:sldLayoutMk cId="0" sldId="214748366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a79794743922c377/Desktop/skola/Postdoks/2020/aptauja%202021/COVID-19%20ietekme%20uz%20pieaugu&#353;o%20izgl&#299;t&#299;bas%20iest&#257;&#382;u%20darbu_Basic%20repo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a79794743922c377/Desktop/skola/Postdoks/2020/aptauja%202021/COVID-19%20ietekme%20uz%20pieaugu&#353;o%20izgl&#299;t&#299;bas%20iest&#257;&#382;u%20darbu_Basic%20repor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radarChart>
        <c:radarStyle val="marker"/>
        <c:varyColors val="0"/>
        <c:ser>
          <c:idx val="0"/>
          <c:order val="0"/>
          <c:spPr>
            <a:ln w="28575" cap="rnd">
              <a:solidFill>
                <a:schemeClr val="dk1">
                  <a:tint val="88500"/>
                </a:schemeClr>
              </a:solidFill>
              <a:round/>
            </a:ln>
            <a:effectLst/>
          </c:spPr>
          <c:marker>
            <c:symbol val="none"/>
          </c:marker>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j-lt"/>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'[COVID-19 ietekme uz pieaugušo izglītības iestāžu darbu_Basic report.xlsx]Lūdzu. novērtējiet zemāk no (5)'!$N$8:$N$14</c:f>
              <c:strCache>
                <c:ptCount val="7"/>
                <c:pt idx="0">
                  <c:v>Internet availability and speed</c:v>
                </c:pt>
                <c:pt idx="1">
                  <c:v>Availability and functionality of IT equipment for institution</c:v>
                </c:pt>
                <c:pt idx="2">
                  <c:v>Low digital skills of teachers</c:v>
                </c:pt>
                <c:pt idx="3">
                  <c:v>Absence of functional interactive tools</c:v>
                </c:pt>
                <c:pt idx="4">
                  <c:v>Functionality of the e-platform</c:v>
                </c:pt>
                <c:pt idx="5">
                  <c:v>Low digital skills of learners</c:v>
                </c:pt>
                <c:pt idx="6">
                  <c:v>Availability and functionality of IT equipment for learners</c:v>
                </c:pt>
              </c:strCache>
            </c:strRef>
          </c:cat>
          <c:val>
            <c:numRef>
              <c:f>'[COVID-19 ietekme uz pieaugušo izglītības iestāžu darbu_Basic report.xlsx]Lūdzu. novērtējiet zemāk no (5)'!$M$8:$M$14</c:f>
              <c:numCache>
                <c:formatCode>0.0</c:formatCode>
                <c:ptCount val="7"/>
                <c:pt idx="0">
                  <c:v>2.5</c:v>
                </c:pt>
                <c:pt idx="1">
                  <c:v>2.5</c:v>
                </c:pt>
                <c:pt idx="2">
                  <c:v>2.7674417495727539</c:v>
                </c:pt>
                <c:pt idx="3">
                  <c:v>2.7999999523162842</c:v>
                </c:pt>
                <c:pt idx="4">
                  <c:v>3.0999999046325684</c:v>
                </c:pt>
                <c:pt idx="5">
                  <c:v>3.3571429252624512</c:v>
                </c:pt>
                <c:pt idx="6">
                  <c:v>3.5999999046325684</c:v>
                </c:pt>
              </c:numCache>
            </c:numRef>
          </c:val>
          <c:extLst>
            <c:ext xmlns:c16="http://schemas.microsoft.com/office/drawing/2014/chart" uri="{C3380CC4-5D6E-409C-BE32-E72D297353CC}">
              <c16:uniqueId val="{00000000-F1D2-47D9-AAE9-BC79655703BE}"/>
            </c:ext>
          </c:extLst>
        </c:ser>
        <c:dLbls>
          <c:showLegendKey val="0"/>
          <c:showVal val="0"/>
          <c:showCatName val="0"/>
          <c:showSerName val="0"/>
          <c:showPercent val="0"/>
          <c:showBubbleSize val="0"/>
        </c:dLbls>
        <c:axId val="160732191"/>
        <c:axId val="2047649119"/>
      </c:radarChart>
      <c:catAx>
        <c:axId val="1607321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j-lt"/>
                <a:ea typeface="+mn-ea"/>
                <a:cs typeface="Times New Roman" panose="02020603050405020304" pitchFamily="18" charset="0"/>
              </a:defRPr>
            </a:pPr>
            <a:endParaRPr lang="en-US"/>
          </a:p>
        </c:txPr>
        <c:crossAx val="2047649119"/>
        <c:crosses val="autoZero"/>
        <c:auto val="1"/>
        <c:lblAlgn val="ctr"/>
        <c:lblOffset val="100"/>
        <c:noMultiLvlLbl val="0"/>
      </c:catAx>
      <c:valAx>
        <c:axId val="2047649119"/>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j-lt"/>
                <a:ea typeface="+mn-ea"/>
                <a:cs typeface="Times New Roman" panose="02020603050405020304" pitchFamily="18" charset="0"/>
              </a:defRPr>
            </a:pPr>
            <a:endParaRPr lang="en-US"/>
          </a:p>
        </c:txPr>
        <c:crossAx val="160732191"/>
        <c:crosses val="autoZero"/>
        <c:crossBetween val="between"/>
        <c:majorUnit val="1"/>
        <c:minorUnit val="1"/>
      </c:valAx>
      <c:spPr>
        <a:noFill/>
        <a:ln>
          <a:noFill/>
        </a:ln>
        <a:effectLst/>
      </c:spPr>
    </c:plotArea>
    <c:plotVisOnly val="1"/>
    <c:dispBlanksAs val="gap"/>
    <c:showDLblsOverMax val="0"/>
  </c:chart>
  <c:spPr>
    <a:noFill/>
    <a:ln>
      <a:noFill/>
    </a:ln>
    <a:effectLst/>
  </c:spPr>
  <c:txPr>
    <a:bodyPr/>
    <a:lstStyle/>
    <a:p>
      <a:pPr>
        <a:defRPr sz="1500">
          <a:latin typeface="+mj-lt"/>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radarChart>
        <c:radarStyle val="marker"/>
        <c:varyColors val="0"/>
        <c:ser>
          <c:idx val="0"/>
          <c:order val="0"/>
          <c:spPr>
            <a:ln w="28575" cap="rnd">
              <a:solidFill>
                <a:schemeClr val="dk1">
                  <a:tint val="88500"/>
                </a:schemeClr>
              </a:solidFill>
              <a:round/>
            </a:ln>
            <a:effectLst/>
          </c:spPr>
          <c:marker>
            <c:symbol val="none"/>
          </c:marker>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j-lt"/>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'[COVID-19 ietekme uz pieaugušo izglītības iestāžu darbu_Basic report.xlsx]Lūdzu. novērtējiet zemāk n (11)'!$N$10:$N$14</c:f>
              <c:strCache>
                <c:ptCount val="5"/>
                <c:pt idx="0">
                  <c:v>Improved availability of IT tools and solutions</c:v>
                </c:pt>
                <c:pt idx="1">
                  <c:v>Possibility to assemble larger groups</c:v>
                </c:pt>
                <c:pt idx="2">
                  <c:v>Possibility to expand the target audience </c:v>
                </c:pt>
                <c:pt idx="3">
                  <c:v>Use of various previously unused tools that optimize process</c:v>
                </c:pt>
                <c:pt idx="4">
                  <c:v>Development of digital skills of teachers</c:v>
                </c:pt>
              </c:strCache>
            </c:strRef>
          </c:cat>
          <c:val>
            <c:numRef>
              <c:f>'[COVID-19 ietekme uz pieaugušo izglītības iestāžu darbu_Basic report.xlsx]Lūdzu. novērtējiet zemāk n (11)'!$M$10:$M$14</c:f>
              <c:numCache>
                <c:formatCode>0.0</c:formatCode>
                <c:ptCount val="5"/>
                <c:pt idx="0">
                  <c:v>3.4418604373931885</c:v>
                </c:pt>
                <c:pt idx="1">
                  <c:v>3.4418604373931885</c:v>
                </c:pt>
                <c:pt idx="2">
                  <c:v>3.8604650497436523</c:v>
                </c:pt>
                <c:pt idx="3">
                  <c:v>3.9534883499145508</c:v>
                </c:pt>
                <c:pt idx="4">
                  <c:v>4.0930233001708984</c:v>
                </c:pt>
              </c:numCache>
            </c:numRef>
          </c:val>
          <c:extLst>
            <c:ext xmlns:c16="http://schemas.microsoft.com/office/drawing/2014/chart" uri="{C3380CC4-5D6E-409C-BE32-E72D297353CC}">
              <c16:uniqueId val="{00000000-CCD7-4840-AA92-3486A7EE42DF}"/>
            </c:ext>
          </c:extLst>
        </c:ser>
        <c:dLbls>
          <c:showLegendKey val="0"/>
          <c:showVal val="0"/>
          <c:showCatName val="0"/>
          <c:showSerName val="0"/>
          <c:showPercent val="0"/>
          <c:showBubbleSize val="0"/>
        </c:dLbls>
        <c:axId val="160526639"/>
        <c:axId val="411141599"/>
      </c:radarChart>
      <c:catAx>
        <c:axId val="1605266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j-lt"/>
                <a:ea typeface="+mn-ea"/>
                <a:cs typeface="Times New Roman" panose="02020603050405020304" pitchFamily="18" charset="0"/>
              </a:defRPr>
            </a:pPr>
            <a:endParaRPr lang="en-US"/>
          </a:p>
        </c:txPr>
        <c:crossAx val="411141599"/>
        <c:crosses val="autoZero"/>
        <c:auto val="1"/>
        <c:lblAlgn val="ctr"/>
        <c:lblOffset val="100"/>
        <c:noMultiLvlLbl val="0"/>
      </c:catAx>
      <c:valAx>
        <c:axId val="411141599"/>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j-lt"/>
                <a:ea typeface="+mn-ea"/>
                <a:cs typeface="Times New Roman" panose="02020603050405020304" pitchFamily="18" charset="0"/>
              </a:defRPr>
            </a:pPr>
            <a:endParaRPr lang="en-US"/>
          </a:p>
        </c:txPr>
        <c:crossAx val="160526639"/>
        <c:crosses val="autoZero"/>
        <c:crossBetween val="between"/>
        <c:majorUnit val="1"/>
        <c:minorUnit val="1"/>
      </c:valAx>
      <c:spPr>
        <a:noFill/>
        <a:ln>
          <a:noFill/>
        </a:ln>
        <a:effectLst/>
      </c:spPr>
    </c:plotArea>
    <c:plotVisOnly val="1"/>
    <c:dispBlanksAs val="gap"/>
    <c:showDLblsOverMax val="0"/>
  </c:chart>
  <c:spPr>
    <a:noFill/>
    <a:ln>
      <a:noFill/>
    </a:ln>
    <a:effectLst/>
  </c:spPr>
  <c:txPr>
    <a:bodyPr/>
    <a:lstStyle/>
    <a:p>
      <a:pPr>
        <a:defRPr sz="1500">
          <a:latin typeface="+mj-lt"/>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2FBA26-A41F-4D21-831C-85F28C283AE5}" type="doc">
      <dgm:prSet loTypeId="urn:microsoft.com/office/officeart/2005/8/layout/cycle4" loCatId="cycle" qsTypeId="urn:microsoft.com/office/officeart/2005/8/quickstyle/simple1" qsCatId="simple" csTypeId="urn:microsoft.com/office/officeart/2005/8/colors/accent3_4" csCatId="accent3" phldr="1"/>
      <dgm:spPr/>
      <dgm:t>
        <a:bodyPr/>
        <a:lstStyle/>
        <a:p>
          <a:endParaRPr lang="en-US"/>
        </a:p>
      </dgm:t>
    </dgm:pt>
    <dgm:pt modelId="{F609CD8A-48A8-4283-B17F-D466B14B0E31}">
      <dgm:prSet phldrT="[Text]"/>
      <dgm:spPr/>
      <dgm:t>
        <a:bodyPr/>
        <a:lstStyle/>
        <a:p>
          <a:r>
            <a:rPr lang="lv-LV">
              <a:latin typeface="+mj-lt"/>
              <a:cs typeface="Times New Roman" panose="02020603050405020304" pitchFamily="18" charset="0"/>
            </a:rPr>
            <a:t>Inclusive education</a:t>
          </a:r>
          <a:endParaRPr lang="en-US">
            <a:latin typeface="+mj-lt"/>
            <a:cs typeface="Times New Roman" panose="02020603050405020304" pitchFamily="18" charset="0"/>
          </a:endParaRPr>
        </a:p>
      </dgm:t>
    </dgm:pt>
    <dgm:pt modelId="{D17EB1EA-A77B-4BA7-93A6-70E44BBCE949}" type="parTrans" cxnId="{79A8CB39-8A65-4222-ABA3-338F7C58ED87}">
      <dgm:prSet/>
      <dgm:spPr/>
      <dgm:t>
        <a:bodyPr/>
        <a:lstStyle/>
        <a:p>
          <a:endParaRPr lang="en-US">
            <a:latin typeface="Times New Roman" panose="02020603050405020304" pitchFamily="18" charset="0"/>
            <a:cs typeface="Times New Roman" panose="02020603050405020304" pitchFamily="18" charset="0"/>
          </a:endParaRPr>
        </a:p>
      </dgm:t>
    </dgm:pt>
    <dgm:pt modelId="{E2D87D3F-FAAB-4760-B030-9DEAFBAC5BB3}" type="sibTrans" cxnId="{79A8CB39-8A65-4222-ABA3-338F7C58ED87}">
      <dgm:prSet/>
      <dgm:spPr/>
      <dgm:t>
        <a:bodyPr/>
        <a:lstStyle/>
        <a:p>
          <a:endParaRPr lang="en-US">
            <a:latin typeface="Times New Roman" panose="02020603050405020304" pitchFamily="18" charset="0"/>
            <a:cs typeface="Times New Roman" panose="02020603050405020304" pitchFamily="18" charset="0"/>
          </a:endParaRPr>
        </a:p>
      </dgm:t>
    </dgm:pt>
    <dgm:pt modelId="{662162B4-54B5-42FE-9CE3-15D2E24D0BE4}">
      <dgm:prSet phldrT="[Text]" custT="1"/>
      <dgm:spPr/>
      <dgm:t>
        <a:bodyPr/>
        <a:lstStyle/>
        <a:p>
          <a:r>
            <a:rPr lang="en-GB" sz="1500" noProof="0" dirty="0">
              <a:latin typeface="Arial" panose="020B0604020202020204" pitchFamily="34" charset="0"/>
              <a:cs typeface="Arial" panose="020B0604020202020204" pitchFamily="34" charset="0"/>
            </a:rPr>
            <a:t> The digitalisation of educational institutions and libraries</a:t>
          </a:r>
        </a:p>
      </dgm:t>
    </dgm:pt>
    <dgm:pt modelId="{B7F8133D-7226-434C-90DA-7A541DEBA6AC}" type="parTrans" cxnId="{DA52BF5B-0B99-4258-B6DC-C602D54AAF8D}">
      <dgm:prSet/>
      <dgm:spPr/>
      <dgm:t>
        <a:bodyPr/>
        <a:lstStyle/>
        <a:p>
          <a:endParaRPr lang="en-US">
            <a:latin typeface="Times New Roman" panose="02020603050405020304" pitchFamily="18" charset="0"/>
            <a:cs typeface="Times New Roman" panose="02020603050405020304" pitchFamily="18" charset="0"/>
          </a:endParaRPr>
        </a:p>
      </dgm:t>
    </dgm:pt>
    <dgm:pt modelId="{31B5D0DD-ECB3-473B-8B35-83F0D1A8C69B}" type="sibTrans" cxnId="{DA52BF5B-0B99-4258-B6DC-C602D54AAF8D}">
      <dgm:prSet/>
      <dgm:spPr/>
      <dgm:t>
        <a:bodyPr/>
        <a:lstStyle/>
        <a:p>
          <a:endParaRPr lang="en-US">
            <a:latin typeface="Times New Roman" panose="02020603050405020304" pitchFamily="18" charset="0"/>
            <a:cs typeface="Times New Roman" panose="02020603050405020304" pitchFamily="18" charset="0"/>
          </a:endParaRPr>
        </a:p>
      </dgm:t>
    </dgm:pt>
    <dgm:pt modelId="{A1EB2AC9-635B-414D-8D15-46382482C739}">
      <dgm:prSet phldrT="[Text]"/>
      <dgm:spPr/>
      <dgm:t>
        <a:bodyPr/>
        <a:lstStyle/>
        <a:p>
          <a:r>
            <a:rPr lang="lv-LV" dirty="0" err="1">
              <a:latin typeface="+mj-lt"/>
              <a:cs typeface="Times New Roman" panose="02020603050405020304" pitchFamily="18" charset="0"/>
            </a:rPr>
            <a:t>Equitable</a:t>
          </a:r>
          <a:r>
            <a:rPr lang="lv-LV" dirty="0">
              <a:latin typeface="+mj-lt"/>
              <a:cs typeface="Times New Roman" panose="02020603050405020304" pitchFamily="18" charset="0"/>
            </a:rPr>
            <a:t> </a:t>
          </a:r>
          <a:r>
            <a:rPr lang="lv-LV" dirty="0" err="1">
              <a:latin typeface="+mj-lt"/>
              <a:cs typeface="Times New Roman" panose="02020603050405020304" pitchFamily="18" charset="0"/>
            </a:rPr>
            <a:t>quality</a:t>
          </a:r>
          <a:r>
            <a:rPr lang="lv-LV" dirty="0">
              <a:latin typeface="+mj-lt"/>
              <a:cs typeface="Times New Roman" panose="02020603050405020304" pitchFamily="18" charset="0"/>
            </a:rPr>
            <a:t> </a:t>
          </a:r>
          <a:r>
            <a:rPr lang="lv-LV" dirty="0" err="1">
              <a:latin typeface="+mj-lt"/>
              <a:cs typeface="Times New Roman" panose="02020603050405020304" pitchFamily="18" charset="0"/>
            </a:rPr>
            <a:t>education</a:t>
          </a:r>
          <a:endParaRPr lang="en-US" dirty="0">
            <a:latin typeface="+mj-lt"/>
            <a:cs typeface="Times New Roman" panose="02020603050405020304" pitchFamily="18" charset="0"/>
          </a:endParaRPr>
        </a:p>
      </dgm:t>
    </dgm:pt>
    <dgm:pt modelId="{E1646E95-63D4-462C-A9F6-780294CF1749}" type="parTrans" cxnId="{88F172AA-BEDB-4289-95D4-F6BAAF7C90E5}">
      <dgm:prSet/>
      <dgm:spPr/>
      <dgm:t>
        <a:bodyPr/>
        <a:lstStyle/>
        <a:p>
          <a:endParaRPr lang="en-US">
            <a:latin typeface="Times New Roman" panose="02020603050405020304" pitchFamily="18" charset="0"/>
            <a:cs typeface="Times New Roman" panose="02020603050405020304" pitchFamily="18" charset="0"/>
          </a:endParaRPr>
        </a:p>
      </dgm:t>
    </dgm:pt>
    <dgm:pt modelId="{570B8E86-B788-4E1F-9F8C-CE0783F6EB90}" type="sibTrans" cxnId="{88F172AA-BEDB-4289-95D4-F6BAAF7C90E5}">
      <dgm:prSet/>
      <dgm:spPr/>
      <dgm:t>
        <a:bodyPr/>
        <a:lstStyle/>
        <a:p>
          <a:endParaRPr lang="en-US">
            <a:latin typeface="Times New Roman" panose="02020603050405020304" pitchFamily="18" charset="0"/>
            <a:cs typeface="Times New Roman" panose="02020603050405020304" pitchFamily="18" charset="0"/>
          </a:endParaRPr>
        </a:p>
      </dgm:t>
    </dgm:pt>
    <dgm:pt modelId="{17689775-5716-4774-B3D8-FDFC68C723E8}">
      <dgm:prSet phldrT="[Text]" custT="1"/>
      <dgm:spPr/>
      <dgm:t>
        <a:bodyPr/>
        <a:lstStyle/>
        <a:p>
          <a:r>
            <a:rPr lang="en-GB" sz="1500" noProof="0" dirty="0">
              <a:latin typeface="Arial" panose="020B0604020202020204" pitchFamily="34" charset="0"/>
              <a:cs typeface="Arial" panose="020B0604020202020204" pitchFamily="34" charset="0"/>
            </a:rPr>
            <a:t>Digital skills of learners and teachers</a:t>
          </a:r>
        </a:p>
      </dgm:t>
    </dgm:pt>
    <dgm:pt modelId="{89E14E7E-B631-4238-A913-C29ABB042730}" type="parTrans" cxnId="{751E58FD-6064-4080-BAA9-65BF5C8AC848}">
      <dgm:prSet/>
      <dgm:spPr/>
      <dgm:t>
        <a:bodyPr/>
        <a:lstStyle/>
        <a:p>
          <a:endParaRPr lang="en-US">
            <a:latin typeface="Times New Roman" panose="02020603050405020304" pitchFamily="18" charset="0"/>
            <a:cs typeface="Times New Roman" panose="02020603050405020304" pitchFamily="18" charset="0"/>
          </a:endParaRPr>
        </a:p>
      </dgm:t>
    </dgm:pt>
    <dgm:pt modelId="{8DCD069B-E82C-49CA-9176-1B6A9F6AE859}" type="sibTrans" cxnId="{751E58FD-6064-4080-BAA9-65BF5C8AC848}">
      <dgm:prSet/>
      <dgm:spPr/>
      <dgm:t>
        <a:bodyPr/>
        <a:lstStyle/>
        <a:p>
          <a:endParaRPr lang="en-US">
            <a:latin typeface="Times New Roman" panose="02020603050405020304" pitchFamily="18" charset="0"/>
            <a:cs typeface="Times New Roman" panose="02020603050405020304" pitchFamily="18" charset="0"/>
          </a:endParaRPr>
        </a:p>
      </dgm:t>
    </dgm:pt>
    <dgm:pt modelId="{6807CE4D-32E1-4F69-8E8C-962CB37B4263}">
      <dgm:prSet phldrT="[Text]"/>
      <dgm:spPr/>
      <dgm:t>
        <a:bodyPr/>
        <a:lstStyle/>
        <a:p>
          <a:r>
            <a:rPr lang="lv-LV">
              <a:latin typeface="+mj-lt"/>
              <a:cs typeface="Times New Roman" panose="02020603050405020304" pitchFamily="18" charset="0"/>
            </a:rPr>
            <a:t>Cooperation </a:t>
          </a:r>
          <a:endParaRPr lang="en-US">
            <a:latin typeface="+mj-lt"/>
            <a:cs typeface="Times New Roman" panose="02020603050405020304" pitchFamily="18" charset="0"/>
          </a:endParaRPr>
        </a:p>
      </dgm:t>
    </dgm:pt>
    <dgm:pt modelId="{A8E7E391-C062-4D93-927D-3F382E8FF6D5}" type="parTrans" cxnId="{4E008A4B-5064-4B91-9401-DDAF5A913EB1}">
      <dgm:prSet/>
      <dgm:spPr/>
      <dgm:t>
        <a:bodyPr/>
        <a:lstStyle/>
        <a:p>
          <a:endParaRPr lang="en-US">
            <a:latin typeface="Times New Roman" panose="02020603050405020304" pitchFamily="18" charset="0"/>
            <a:cs typeface="Times New Roman" panose="02020603050405020304" pitchFamily="18" charset="0"/>
          </a:endParaRPr>
        </a:p>
      </dgm:t>
    </dgm:pt>
    <dgm:pt modelId="{7AA77EBE-117D-4FD3-8C3A-249F6F6EAAFB}" type="sibTrans" cxnId="{4E008A4B-5064-4B91-9401-DDAF5A913EB1}">
      <dgm:prSet/>
      <dgm:spPr/>
      <dgm:t>
        <a:bodyPr/>
        <a:lstStyle/>
        <a:p>
          <a:endParaRPr lang="en-US">
            <a:latin typeface="Times New Roman" panose="02020603050405020304" pitchFamily="18" charset="0"/>
            <a:cs typeface="Times New Roman" panose="02020603050405020304" pitchFamily="18" charset="0"/>
          </a:endParaRPr>
        </a:p>
      </dgm:t>
    </dgm:pt>
    <dgm:pt modelId="{5CF9B3FD-6933-4EA3-94AB-AE4FE99EEFEA}">
      <dgm:prSet phldrT="[Text]" custT="1"/>
      <dgm:spPr/>
      <dgm:t>
        <a:bodyPr/>
        <a:lstStyle/>
        <a:p>
          <a:r>
            <a:rPr lang="en-GB" sz="1500" noProof="0" dirty="0">
              <a:latin typeface="Arial" panose="020B0604020202020204" pitchFamily="34" charset="0"/>
              <a:cs typeface="Arial" panose="020B0604020202020204" pitchFamily="34" charset="0"/>
            </a:rPr>
            <a:t> Educational institution - social networking place</a:t>
          </a:r>
        </a:p>
      </dgm:t>
    </dgm:pt>
    <dgm:pt modelId="{0E28DC46-99A6-4D41-A7F8-440946329353}" type="parTrans" cxnId="{F31BEC63-48A1-4D3C-A717-F494D2AA1CBE}">
      <dgm:prSet/>
      <dgm:spPr/>
      <dgm:t>
        <a:bodyPr/>
        <a:lstStyle/>
        <a:p>
          <a:endParaRPr lang="en-US">
            <a:latin typeface="Times New Roman" panose="02020603050405020304" pitchFamily="18" charset="0"/>
            <a:cs typeface="Times New Roman" panose="02020603050405020304" pitchFamily="18" charset="0"/>
          </a:endParaRPr>
        </a:p>
      </dgm:t>
    </dgm:pt>
    <dgm:pt modelId="{63712C25-1D00-4F3C-B979-F59071604083}" type="sibTrans" cxnId="{F31BEC63-48A1-4D3C-A717-F494D2AA1CBE}">
      <dgm:prSet/>
      <dgm:spPr/>
      <dgm:t>
        <a:bodyPr/>
        <a:lstStyle/>
        <a:p>
          <a:endParaRPr lang="en-US">
            <a:latin typeface="Times New Roman" panose="02020603050405020304" pitchFamily="18" charset="0"/>
            <a:cs typeface="Times New Roman" panose="02020603050405020304" pitchFamily="18" charset="0"/>
          </a:endParaRPr>
        </a:p>
      </dgm:t>
    </dgm:pt>
    <dgm:pt modelId="{94A20E52-1173-4E69-A5A6-587361844CCC}">
      <dgm:prSet phldrT="[Text]"/>
      <dgm:spPr/>
      <dgm:t>
        <a:bodyPr/>
        <a:lstStyle/>
        <a:p>
          <a:r>
            <a:rPr lang="lv-LV">
              <a:latin typeface="+mj-lt"/>
              <a:cs typeface="Times New Roman" panose="02020603050405020304" pitchFamily="18" charset="0"/>
            </a:rPr>
            <a:t>Lifelong learning</a:t>
          </a:r>
          <a:endParaRPr lang="en-US">
            <a:latin typeface="+mj-lt"/>
            <a:cs typeface="Times New Roman" panose="02020603050405020304" pitchFamily="18" charset="0"/>
          </a:endParaRPr>
        </a:p>
      </dgm:t>
    </dgm:pt>
    <dgm:pt modelId="{6019BFDD-8CF0-480A-AAF1-20176CCAFB6D}" type="parTrans" cxnId="{49EA890C-76D3-4D60-802C-45E165296E35}">
      <dgm:prSet/>
      <dgm:spPr/>
      <dgm:t>
        <a:bodyPr/>
        <a:lstStyle/>
        <a:p>
          <a:endParaRPr lang="en-US">
            <a:latin typeface="Times New Roman" panose="02020603050405020304" pitchFamily="18" charset="0"/>
            <a:cs typeface="Times New Roman" panose="02020603050405020304" pitchFamily="18" charset="0"/>
          </a:endParaRPr>
        </a:p>
      </dgm:t>
    </dgm:pt>
    <dgm:pt modelId="{4CEDB958-31B7-4C89-A760-6E59EF017994}" type="sibTrans" cxnId="{49EA890C-76D3-4D60-802C-45E165296E35}">
      <dgm:prSet/>
      <dgm:spPr/>
      <dgm:t>
        <a:bodyPr/>
        <a:lstStyle/>
        <a:p>
          <a:endParaRPr lang="en-US">
            <a:latin typeface="Times New Roman" panose="02020603050405020304" pitchFamily="18" charset="0"/>
            <a:cs typeface="Times New Roman" panose="02020603050405020304" pitchFamily="18" charset="0"/>
          </a:endParaRPr>
        </a:p>
      </dgm:t>
    </dgm:pt>
    <dgm:pt modelId="{BA6207B8-D970-4E1B-8805-C1CD34B0EB33}">
      <dgm:prSet phldrT="[Text]" custT="1"/>
      <dgm:spPr/>
      <dgm:t>
        <a:bodyPr/>
        <a:lstStyle/>
        <a:p>
          <a:r>
            <a:rPr lang="en-GB" sz="1500" noProof="0" dirty="0">
              <a:latin typeface="Arial" panose="020B0604020202020204" pitchFamily="34" charset="0"/>
              <a:cs typeface="Arial" panose="020B0604020202020204" pitchFamily="34" charset="0"/>
            </a:rPr>
            <a:t> Culture of lifelong education</a:t>
          </a:r>
        </a:p>
      </dgm:t>
    </dgm:pt>
    <dgm:pt modelId="{0DE58E28-D7CB-4897-A196-C2AECC8AC302}" type="parTrans" cxnId="{4BC82CFC-112D-46A2-B5DC-9802EEC7520C}">
      <dgm:prSet/>
      <dgm:spPr/>
      <dgm:t>
        <a:bodyPr/>
        <a:lstStyle/>
        <a:p>
          <a:endParaRPr lang="en-US">
            <a:latin typeface="Times New Roman" panose="02020603050405020304" pitchFamily="18" charset="0"/>
            <a:cs typeface="Times New Roman" panose="02020603050405020304" pitchFamily="18" charset="0"/>
          </a:endParaRPr>
        </a:p>
      </dgm:t>
    </dgm:pt>
    <dgm:pt modelId="{FF314BB5-98DC-4AF1-B0EF-8438CD047D7C}" type="sibTrans" cxnId="{4BC82CFC-112D-46A2-B5DC-9802EEC7520C}">
      <dgm:prSet/>
      <dgm:spPr/>
      <dgm:t>
        <a:bodyPr/>
        <a:lstStyle/>
        <a:p>
          <a:endParaRPr lang="en-US">
            <a:latin typeface="Times New Roman" panose="02020603050405020304" pitchFamily="18" charset="0"/>
            <a:cs typeface="Times New Roman" panose="02020603050405020304" pitchFamily="18" charset="0"/>
          </a:endParaRPr>
        </a:p>
      </dgm:t>
    </dgm:pt>
    <dgm:pt modelId="{17EBE026-74AA-4BBE-94BB-C236BF510904}">
      <dgm:prSet phldrT="[Text]" custT="1"/>
      <dgm:spPr/>
      <dgm:t>
        <a:bodyPr/>
        <a:lstStyle/>
        <a:p>
          <a:r>
            <a:rPr lang="en-GB" sz="1500" noProof="0" dirty="0">
              <a:latin typeface="Arial" panose="020B0604020202020204" pitchFamily="34" charset="0"/>
              <a:cs typeface="Arial" panose="020B0604020202020204" pitchFamily="34" charset="0"/>
            </a:rPr>
            <a:t> Internationalisation of educational institutions</a:t>
          </a:r>
        </a:p>
      </dgm:t>
    </dgm:pt>
    <dgm:pt modelId="{50594CCB-076C-47ED-A38D-4D9235C8880B}" type="parTrans" cxnId="{5E264F51-0BFA-41CE-925C-04CF3F89F4EF}">
      <dgm:prSet/>
      <dgm:spPr/>
      <dgm:t>
        <a:bodyPr/>
        <a:lstStyle/>
        <a:p>
          <a:endParaRPr lang="en-US">
            <a:latin typeface="Times New Roman" panose="02020603050405020304" pitchFamily="18" charset="0"/>
            <a:cs typeface="Times New Roman" panose="02020603050405020304" pitchFamily="18" charset="0"/>
          </a:endParaRPr>
        </a:p>
      </dgm:t>
    </dgm:pt>
    <dgm:pt modelId="{2C7009A1-A6C9-4CB8-A2E8-D4147666DF12}" type="sibTrans" cxnId="{5E264F51-0BFA-41CE-925C-04CF3F89F4EF}">
      <dgm:prSet/>
      <dgm:spPr/>
      <dgm:t>
        <a:bodyPr/>
        <a:lstStyle/>
        <a:p>
          <a:endParaRPr lang="en-US">
            <a:latin typeface="Times New Roman" panose="02020603050405020304" pitchFamily="18" charset="0"/>
            <a:cs typeface="Times New Roman" panose="02020603050405020304" pitchFamily="18" charset="0"/>
          </a:endParaRPr>
        </a:p>
      </dgm:t>
    </dgm:pt>
    <dgm:pt modelId="{19A83D81-E5D2-4BCA-9ACC-2270A99FDE6C}">
      <dgm:prSet phldrT="[Text]" custT="1"/>
      <dgm:spPr/>
      <dgm:t>
        <a:bodyPr/>
        <a:lstStyle/>
        <a:p>
          <a:r>
            <a:rPr lang="en-GB" sz="1500" noProof="0" dirty="0">
              <a:latin typeface="Arial" panose="020B0604020202020204" pitchFamily="34" charset="0"/>
              <a:cs typeface="Arial" panose="020B0604020202020204" pitchFamily="34" charset="0"/>
            </a:rPr>
            <a:t> Study e-books</a:t>
          </a:r>
        </a:p>
      </dgm:t>
    </dgm:pt>
    <dgm:pt modelId="{25FEB1D0-29CE-4B03-B723-054B0234921A}" type="parTrans" cxnId="{8E7A51F8-51EA-4954-AD9E-EF0E9B4EB34A}">
      <dgm:prSet/>
      <dgm:spPr/>
      <dgm:t>
        <a:bodyPr/>
        <a:lstStyle/>
        <a:p>
          <a:endParaRPr lang="en-US">
            <a:latin typeface="Times New Roman" panose="02020603050405020304" pitchFamily="18" charset="0"/>
            <a:cs typeface="Times New Roman" panose="02020603050405020304" pitchFamily="18" charset="0"/>
          </a:endParaRPr>
        </a:p>
      </dgm:t>
    </dgm:pt>
    <dgm:pt modelId="{E223AE06-296F-496A-9DC0-EF1CC0B5C3BE}" type="sibTrans" cxnId="{8E7A51F8-51EA-4954-AD9E-EF0E9B4EB34A}">
      <dgm:prSet/>
      <dgm:spPr/>
      <dgm:t>
        <a:bodyPr/>
        <a:lstStyle/>
        <a:p>
          <a:endParaRPr lang="en-US">
            <a:latin typeface="Times New Roman" panose="02020603050405020304" pitchFamily="18" charset="0"/>
            <a:cs typeface="Times New Roman" panose="02020603050405020304" pitchFamily="18" charset="0"/>
          </a:endParaRPr>
        </a:p>
      </dgm:t>
    </dgm:pt>
    <dgm:pt modelId="{47F8B542-F979-4A8C-A074-8D297FBAA32C}">
      <dgm:prSet phldrT="[Text]" custT="1"/>
      <dgm:spPr/>
      <dgm:t>
        <a:bodyPr/>
        <a:lstStyle/>
        <a:p>
          <a:r>
            <a:rPr lang="en-GB" sz="1500" noProof="0" dirty="0">
              <a:latin typeface="Arial" panose="020B0604020202020204" pitchFamily="34" charset="0"/>
              <a:cs typeface="Arial" panose="020B0604020202020204" pitchFamily="34" charset="0"/>
            </a:rPr>
            <a:t> Systemic cooperation of institutions</a:t>
          </a:r>
        </a:p>
      </dgm:t>
    </dgm:pt>
    <dgm:pt modelId="{E7EA4F53-A20A-424F-9225-2C30049D99A8}" type="parTrans" cxnId="{5832E9A5-1EA5-4D5C-8D10-4E94D8512E6B}">
      <dgm:prSet/>
      <dgm:spPr/>
      <dgm:t>
        <a:bodyPr/>
        <a:lstStyle/>
        <a:p>
          <a:endParaRPr lang="en-US">
            <a:latin typeface="Times New Roman" panose="02020603050405020304" pitchFamily="18" charset="0"/>
            <a:cs typeface="Times New Roman" panose="02020603050405020304" pitchFamily="18" charset="0"/>
          </a:endParaRPr>
        </a:p>
      </dgm:t>
    </dgm:pt>
    <dgm:pt modelId="{6B63651D-67BD-4FBA-A079-4E1A00B60E47}" type="sibTrans" cxnId="{5832E9A5-1EA5-4D5C-8D10-4E94D8512E6B}">
      <dgm:prSet/>
      <dgm:spPr/>
      <dgm:t>
        <a:bodyPr/>
        <a:lstStyle/>
        <a:p>
          <a:endParaRPr lang="en-US">
            <a:latin typeface="Times New Roman" panose="02020603050405020304" pitchFamily="18" charset="0"/>
            <a:cs typeface="Times New Roman" panose="02020603050405020304" pitchFamily="18" charset="0"/>
          </a:endParaRPr>
        </a:p>
      </dgm:t>
    </dgm:pt>
    <dgm:pt modelId="{4AEF6799-CB48-40DF-B47F-9CFA35DFEBD3}">
      <dgm:prSet phldrT="[Text]" custT="1"/>
      <dgm:spPr/>
      <dgm:t>
        <a:bodyPr/>
        <a:lstStyle/>
        <a:p>
          <a:r>
            <a:rPr lang="en-GB" sz="1500" noProof="0" dirty="0">
              <a:latin typeface="Arial" panose="020B0604020202020204" pitchFamily="34" charset="0"/>
              <a:cs typeface="Arial" panose="020B0604020202020204" pitchFamily="34" charset="0"/>
            </a:rPr>
            <a:t> Link of educational system with economic and public processes</a:t>
          </a:r>
        </a:p>
      </dgm:t>
    </dgm:pt>
    <dgm:pt modelId="{395F5FAA-8F3C-479A-8E90-C510F368A797}" type="parTrans" cxnId="{3FDA1C3E-0576-4177-A51E-2B3AB9437BDD}">
      <dgm:prSet/>
      <dgm:spPr/>
      <dgm:t>
        <a:bodyPr/>
        <a:lstStyle/>
        <a:p>
          <a:endParaRPr lang="en-US">
            <a:latin typeface="Times New Roman" panose="02020603050405020304" pitchFamily="18" charset="0"/>
            <a:cs typeface="Times New Roman" panose="02020603050405020304" pitchFamily="18" charset="0"/>
          </a:endParaRPr>
        </a:p>
      </dgm:t>
    </dgm:pt>
    <dgm:pt modelId="{524FE92C-EC90-4AAC-B6DA-D53F9B69C575}" type="sibTrans" cxnId="{3FDA1C3E-0576-4177-A51E-2B3AB9437BDD}">
      <dgm:prSet/>
      <dgm:spPr/>
      <dgm:t>
        <a:bodyPr/>
        <a:lstStyle/>
        <a:p>
          <a:endParaRPr lang="en-US">
            <a:latin typeface="Times New Roman" panose="02020603050405020304" pitchFamily="18" charset="0"/>
            <a:cs typeface="Times New Roman" panose="02020603050405020304" pitchFamily="18" charset="0"/>
          </a:endParaRPr>
        </a:p>
      </dgm:t>
    </dgm:pt>
    <dgm:pt modelId="{87EE481A-53DB-4852-8487-98E6A6E3601B}">
      <dgm:prSet phldrT="[Text]" custT="1"/>
      <dgm:spPr/>
      <dgm:t>
        <a:bodyPr/>
        <a:lstStyle/>
        <a:p>
          <a:r>
            <a:rPr lang="en-GB" sz="1500" noProof="0" dirty="0">
              <a:latin typeface="Arial" panose="020B0604020202020204" pitchFamily="34" charset="0"/>
              <a:cs typeface="Arial" panose="020B0604020202020204" pitchFamily="34" charset="0"/>
            </a:rPr>
            <a:t> Open University</a:t>
          </a:r>
        </a:p>
      </dgm:t>
    </dgm:pt>
    <dgm:pt modelId="{753DD031-ABA1-4592-8023-B1D624DB45FB}" type="parTrans" cxnId="{74C41BE7-DF3F-4950-A835-C6DE70CC97AD}">
      <dgm:prSet/>
      <dgm:spPr/>
      <dgm:t>
        <a:bodyPr/>
        <a:lstStyle/>
        <a:p>
          <a:endParaRPr lang="en-US">
            <a:latin typeface="Times New Roman" panose="02020603050405020304" pitchFamily="18" charset="0"/>
            <a:cs typeface="Times New Roman" panose="02020603050405020304" pitchFamily="18" charset="0"/>
          </a:endParaRPr>
        </a:p>
      </dgm:t>
    </dgm:pt>
    <dgm:pt modelId="{E4E71407-1C67-493B-A7BC-BDC19C7D75E4}" type="sibTrans" cxnId="{74C41BE7-DF3F-4950-A835-C6DE70CC97AD}">
      <dgm:prSet/>
      <dgm:spPr/>
      <dgm:t>
        <a:bodyPr/>
        <a:lstStyle/>
        <a:p>
          <a:endParaRPr lang="en-US">
            <a:latin typeface="Times New Roman" panose="02020603050405020304" pitchFamily="18" charset="0"/>
            <a:cs typeface="Times New Roman" panose="02020603050405020304" pitchFamily="18" charset="0"/>
          </a:endParaRPr>
        </a:p>
      </dgm:t>
    </dgm:pt>
    <dgm:pt modelId="{60FA3389-4F09-4A4C-BFB9-C593DCACCE3F}">
      <dgm:prSet phldrT="[Text]" custT="1"/>
      <dgm:spPr/>
      <dgm:t>
        <a:bodyPr/>
        <a:lstStyle/>
        <a:p>
          <a:r>
            <a:rPr lang="en-GB" sz="1500" noProof="0" dirty="0">
              <a:latin typeface="Arial" panose="020B0604020202020204" pitchFamily="34" charset="0"/>
              <a:cs typeface="Arial" panose="020B0604020202020204" pitchFamily="34" charset="0"/>
            </a:rPr>
            <a:t> Competences of teachers</a:t>
          </a:r>
        </a:p>
      </dgm:t>
    </dgm:pt>
    <dgm:pt modelId="{0CB93B23-7570-459D-B81D-CB2CCF73295C}" type="sibTrans" cxnId="{0AD85D31-431D-46DB-8CD3-E1144C80DB46}">
      <dgm:prSet/>
      <dgm:spPr/>
      <dgm:t>
        <a:bodyPr/>
        <a:lstStyle/>
        <a:p>
          <a:endParaRPr lang="en-US">
            <a:latin typeface="Times New Roman" panose="02020603050405020304" pitchFamily="18" charset="0"/>
            <a:cs typeface="Times New Roman" panose="02020603050405020304" pitchFamily="18" charset="0"/>
          </a:endParaRPr>
        </a:p>
      </dgm:t>
    </dgm:pt>
    <dgm:pt modelId="{15E9B589-DAAF-4267-B4CC-09313BE0E314}" type="parTrans" cxnId="{0AD85D31-431D-46DB-8CD3-E1144C80DB46}">
      <dgm:prSet/>
      <dgm:spPr/>
      <dgm:t>
        <a:bodyPr/>
        <a:lstStyle/>
        <a:p>
          <a:endParaRPr lang="en-US">
            <a:latin typeface="Times New Roman" panose="02020603050405020304" pitchFamily="18" charset="0"/>
            <a:cs typeface="Times New Roman" panose="02020603050405020304" pitchFamily="18" charset="0"/>
          </a:endParaRPr>
        </a:p>
      </dgm:t>
    </dgm:pt>
    <dgm:pt modelId="{630A66AB-470F-4475-B057-7F0CF28D6178}">
      <dgm:prSet phldrT="[Text]" custT="1"/>
      <dgm:spPr/>
      <dgm:t>
        <a:bodyPr/>
        <a:lstStyle/>
        <a:p>
          <a:r>
            <a:rPr lang="en-GB" sz="1500" noProof="0" dirty="0">
              <a:latin typeface="Arial" panose="020B0604020202020204" pitchFamily="34" charset="0"/>
              <a:cs typeface="Arial" panose="020B0604020202020204" pitchFamily="34" charset="0"/>
            </a:rPr>
            <a:t> Co-responsibility in the provision of good quality education</a:t>
          </a:r>
        </a:p>
      </dgm:t>
    </dgm:pt>
    <dgm:pt modelId="{08CE9735-8FBD-4C8B-9158-B63F221C51F1}" type="sibTrans" cxnId="{053CE21E-983B-4D42-AD71-6D6D2781CC56}">
      <dgm:prSet/>
      <dgm:spPr/>
      <dgm:t>
        <a:bodyPr/>
        <a:lstStyle/>
        <a:p>
          <a:endParaRPr lang="en-US">
            <a:latin typeface="Times New Roman" panose="02020603050405020304" pitchFamily="18" charset="0"/>
            <a:cs typeface="Times New Roman" panose="02020603050405020304" pitchFamily="18" charset="0"/>
          </a:endParaRPr>
        </a:p>
      </dgm:t>
    </dgm:pt>
    <dgm:pt modelId="{F69E106A-D967-42CB-A6E5-8DBBF93F9727}" type="parTrans" cxnId="{053CE21E-983B-4D42-AD71-6D6D2781CC56}">
      <dgm:prSet/>
      <dgm:spPr/>
      <dgm:t>
        <a:bodyPr/>
        <a:lstStyle/>
        <a:p>
          <a:endParaRPr lang="en-US">
            <a:latin typeface="Times New Roman" panose="02020603050405020304" pitchFamily="18" charset="0"/>
            <a:cs typeface="Times New Roman" panose="02020603050405020304" pitchFamily="18" charset="0"/>
          </a:endParaRPr>
        </a:p>
      </dgm:t>
    </dgm:pt>
    <dgm:pt modelId="{FE7020DD-6BDA-4A5E-897C-A5F43D7EBC68}" type="pres">
      <dgm:prSet presAssocID="{2C2FBA26-A41F-4D21-831C-85F28C283AE5}" presName="cycleMatrixDiagram" presStyleCnt="0">
        <dgm:presLayoutVars>
          <dgm:chMax val="1"/>
          <dgm:dir/>
          <dgm:animLvl val="lvl"/>
          <dgm:resizeHandles val="exact"/>
        </dgm:presLayoutVars>
      </dgm:prSet>
      <dgm:spPr/>
    </dgm:pt>
    <dgm:pt modelId="{716AF86C-5756-4A02-A966-5FC564AAF52E}" type="pres">
      <dgm:prSet presAssocID="{2C2FBA26-A41F-4D21-831C-85F28C283AE5}" presName="children" presStyleCnt="0"/>
      <dgm:spPr/>
    </dgm:pt>
    <dgm:pt modelId="{A0B1DBAD-B16A-45DF-BE03-6815FA13360E}" type="pres">
      <dgm:prSet presAssocID="{2C2FBA26-A41F-4D21-831C-85F28C283AE5}" presName="child1group" presStyleCnt="0"/>
      <dgm:spPr/>
    </dgm:pt>
    <dgm:pt modelId="{BB06C39F-F484-4FCA-9007-9F63E282C26B}" type="pres">
      <dgm:prSet presAssocID="{2C2FBA26-A41F-4D21-831C-85F28C283AE5}" presName="child1" presStyleLbl="bgAcc1" presStyleIdx="0" presStyleCnt="4" custScaleX="135515" custLinFactNeighborX="-7044" custLinFactNeighborY="18736"/>
      <dgm:spPr/>
    </dgm:pt>
    <dgm:pt modelId="{024315BB-13C1-46B9-BC27-77DDD537A12B}" type="pres">
      <dgm:prSet presAssocID="{2C2FBA26-A41F-4D21-831C-85F28C283AE5}" presName="child1Text" presStyleLbl="bgAcc1" presStyleIdx="0" presStyleCnt="4">
        <dgm:presLayoutVars>
          <dgm:bulletEnabled val="1"/>
        </dgm:presLayoutVars>
      </dgm:prSet>
      <dgm:spPr/>
    </dgm:pt>
    <dgm:pt modelId="{C8596324-4EA5-435E-851C-F9984AAC71D5}" type="pres">
      <dgm:prSet presAssocID="{2C2FBA26-A41F-4D21-831C-85F28C283AE5}" presName="child2group" presStyleCnt="0"/>
      <dgm:spPr/>
    </dgm:pt>
    <dgm:pt modelId="{10B25D28-53FE-4F07-A167-687131A8D76D}" type="pres">
      <dgm:prSet presAssocID="{2C2FBA26-A41F-4D21-831C-85F28C283AE5}" presName="child2" presStyleLbl="bgAcc1" presStyleIdx="1" presStyleCnt="4" custScaleX="157835" custLinFactNeighborX="6683" custLinFactNeighborY="17409"/>
      <dgm:spPr/>
    </dgm:pt>
    <dgm:pt modelId="{A30D6F6E-17AA-4128-8891-E7C51A40876E}" type="pres">
      <dgm:prSet presAssocID="{2C2FBA26-A41F-4D21-831C-85F28C283AE5}" presName="child2Text" presStyleLbl="bgAcc1" presStyleIdx="1" presStyleCnt="4">
        <dgm:presLayoutVars>
          <dgm:bulletEnabled val="1"/>
        </dgm:presLayoutVars>
      </dgm:prSet>
      <dgm:spPr/>
    </dgm:pt>
    <dgm:pt modelId="{536FD4EC-A130-4B4B-BE6A-23C640FD4776}" type="pres">
      <dgm:prSet presAssocID="{2C2FBA26-A41F-4D21-831C-85F28C283AE5}" presName="child3group" presStyleCnt="0"/>
      <dgm:spPr/>
    </dgm:pt>
    <dgm:pt modelId="{3362BA3F-4FBC-4259-83D6-4AD9F96EAEAC}" type="pres">
      <dgm:prSet presAssocID="{2C2FBA26-A41F-4D21-831C-85F28C283AE5}" presName="child3" presStyleLbl="bgAcc1" presStyleIdx="2" presStyleCnt="4" custScaleX="149294" custScaleY="125700" custLinFactNeighborX="14950" custLinFactNeighborY="-8968"/>
      <dgm:spPr/>
    </dgm:pt>
    <dgm:pt modelId="{45F6212E-12F1-4D6A-A98B-258BA01FAA5A}" type="pres">
      <dgm:prSet presAssocID="{2C2FBA26-A41F-4D21-831C-85F28C283AE5}" presName="child3Text" presStyleLbl="bgAcc1" presStyleIdx="2" presStyleCnt="4">
        <dgm:presLayoutVars>
          <dgm:bulletEnabled val="1"/>
        </dgm:presLayoutVars>
      </dgm:prSet>
      <dgm:spPr/>
    </dgm:pt>
    <dgm:pt modelId="{07274405-FAC7-4092-A61A-8E93337A4137}" type="pres">
      <dgm:prSet presAssocID="{2C2FBA26-A41F-4D21-831C-85F28C283AE5}" presName="child4group" presStyleCnt="0"/>
      <dgm:spPr/>
    </dgm:pt>
    <dgm:pt modelId="{92D9CB8A-9A43-479C-9545-CCB4F15B25E1}" type="pres">
      <dgm:prSet presAssocID="{2C2FBA26-A41F-4D21-831C-85F28C283AE5}" presName="child4" presStyleLbl="bgAcc1" presStyleIdx="3" presStyleCnt="4" custScaleX="120022" custScaleY="124915" custLinFactNeighborX="-17881" custLinFactNeighborY="-10038"/>
      <dgm:spPr/>
    </dgm:pt>
    <dgm:pt modelId="{4C1BB1CD-32B0-4B18-B4D4-90697A057215}" type="pres">
      <dgm:prSet presAssocID="{2C2FBA26-A41F-4D21-831C-85F28C283AE5}" presName="child4Text" presStyleLbl="bgAcc1" presStyleIdx="3" presStyleCnt="4">
        <dgm:presLayoutVars>
          <dgm:bulletEnabled val="1"/>
        </dgm:presLayoutVars>
      </dgm:prSet>
      <dgm:spPr/>
    </dgm:pt>
    <dgm:pt modelId="{99FEED1E-5F9A-4941-8B3A-8C10C9389E0F}" type="pres">
      <dgm:prSet presAssocID="{2C2FBA26-A41F-4D21-831C-85F28C283AE5}" presName="childPlaceholder" presStyleCnt="0"/>
      <dgm:spPr/>
    </dgm:pt>
    <dgm:pt modelId="{4627130C-0203-4960-9468-CE1EC8D62207}" type="pres">
      <dgm:prSet presAssocID="{2C2FBA26-A41F-4D21-831C-85F28C283AE5}" presName="circle" presStyleCnt="0"/>
      <dgm:spPr/>
    </dgm:pt>
    <dgm:pt modelId="{41BDDD2F-E720-4E64-B67D-1FC2F1FE71C4}" type="pres">
      <dgm:prSet presAssocID="{2C2FBA26-A41F-4D21-831C-85F28C283AE5}" presName="quadrant1" presStyleLbl="node1" presStyleIdx="0" presStyleCnt="4" custLinFactNeighborX="-16274" custLinFactNeighborY="-2458">
        <dgm:presLayoutVars>
          <dgm:chMax val="1"/>
          <dgm:bulletEnabled val="1"/>
        </dgm:presLayoutVars>
      </dgm:prSet>
      <dgm:spPr/>
    </dgm:pt>
    <dgm:pt modelId="{E02C3DAC-CB13-467B-A63C-87997834D0E7}" type="pres">
      <dgm:prSet presAssocID="{2C2FBA26-A41F-4D21-831C-85F28C283AE5}" presName="quadrant2" presStyleLbl="node1" presStyleIdx="1" presStyleCnt="4" custLinFactNeighborX="-18733" custLinFactNeighborY="-1972">
        <dgm:presLayoutVars>
          <dgm:chMax val="1"/>
          <dgm:bulletEnabled val="1"/>
        </dgm:presLayoutVars>
      </dgm:prSet>
      <dgm:spPr/>
    </dgm:pt>
    <dgm:pt modelId="{1C608D84-FB15-483E-B0EA-B24A8A6DC51B}" type="pres">
      <dgm:prSet presAssocID="{2C2FBA26-A41F-4D21-831C-85F28C283AE5}" presName="quadrant3" presStyleLbl="node1" presStyleIdx="2" presStyleCnt="4" custScaleX="101539" custScaleY="95332" custLinFactNeighborX="-19257" custLinFactNeighborY="10331">
        <dgm:presLayoutVars>
          <dgm:chMax val="1"/>
          <dgm:bulletEnabled val="1"/>
        </dgm:presLayoutVars>
      </dgm:prSet>
      <dgm:spPr/>
    </dgm:pt>
    <dgm:pt modelId="{748B834B-29C6-4301-903E-8839F1AF78DA}" type="pres">
      <dgm:prSet presAssocID="{2C2FBA26-A41F-4D21-831C-85F28C283AE5}" presName="quadrant4" presStyleLbl="node1" presStyleIdx="3" presStyleCnt="4" custLinFactNeighborX="-15771" custLinFactNeighborY="9421">
        <dgm:presLayoutVars>
          <dgm:chMax val="1"/>
          <dgm:bulletEnabled val="1"/>
        </dgm:presLayoutVars>
      </dgm:prSet>
      <dgm:spPr/>
    </dgm:pt>
    <dgm:pt modelId="{7C5D45FB-9967-4A27-881D-977552A2446C}" type="pres">
      <dgm:prSet presAssocID="{2C2FBA26-A41F-4D21-831C-85F28C283AE5}" presName="quadrantPlaceholder" presStyleCnt="0"/>
      <dgm:spPr/>
    </dgm:pt>
    <dgm:pt modelId="{194622FF-A0CD-4FF7-AD89-B1BBEE7147CD}" type="pres">
      <dgm:prSet presAssocID="{2C2FBA26-A41F-4D21-831C-85F28C283AE5}" presName="center1" presStyleLbl="fgShp" presStyleIdx="0" presStyleCnt="2" custLinFactNeighborX="-51224" custLinFactNeighborY="-9818"/>
      <dgm:spPr/>
    </dgm:pt>
    <dgm:pt modelId="{8ED6C05B-975D-497E-B04A-2884ECBBFC9B}" type="pres">
      <dgm:prSet presAssocID="{2C2FBA26-A41F-4D21-831C-85F28C283AE5}" presName="center2" presStyleLbl="fgShp" presStyleIdx="1" presStyleCnt="2" custLinFactNeighborX="-52647" custLinFactNeighborY="40908"/>
      <dgm:spPr/>
    </dgm:pt>
  </dgm:ptLst>
  <dgm:cxnLst>
    <dgm:cxn modelId="{49EA890C-76D3-4D60-802C-45E165296E35}" srcId="{2C2FBA26-A41F-4D21-831C-85F28C283AE5}" destId="{94A20E52-1173-4E69-A5A6-587361844CCC}" srcOrd="3" destOrd="0" parTransId="{6019BFDD-8CF0-480A-AAF1-20176CCAFB6D}" sibTransId="{4CEDB958-31B7-4C89-A760-6E59EF017994}"/>
    <dgm:cxn modelId="{AB2E0C11-28F2-4F9F-B171-A005705F7BC4}" type="presOf" srcId="{87EE481A-53DB-4852-8487-98E6A6E3601B}" destId="{92D9CB8A-9A43-479C-9545-CCB4F15B25E1}" srcOrd="0" destOrd="1" presId="urn:microsoft.com/office/officeart/2005/8/layout/cycle4"/>
    <dgm:cxn modelId="{93866F18-74EB-4E87-906D-0FA74D4C6CBD}" type="presOf" srcId="{17689775-5716-4774-B3D8-FDFC68C723E8}" destId="{A30D6F6E-17AA-4128-8891-E7C51A40876E}" srcOrd="1" destOrd="0" presId="urn:microsoft.com/office/officeart/2005/8/layout/cycle4"/>
    <dgm:cxn modelId="{053CE21E-983B-4D42-AD71-6D6D2781CC56}" srcId="{A1EB2AC9-635B-414D-8D15-46382482C739}" destId="{630A66AB-470F-4475-B057-7F0CF28D6178}" srcOrd="2" destOrd="0" parTransId="{F69E106A-D967-42CB-A6E5-8DBBF93F9727}" sibTransId="{08CE9735-8FBD-4C8B-9158-B63F221C51F1}"/>
    <dgm:cxn modelId="{157D9E21-7164-429B-9BD1-78AF004C3505}" type="presOf" srcId="{5CF9B3FD-6933-4EA3-94AB-AE4FE99EEFEA}" destId="{45F6212E-12F1-4D6A-A98B-258BA01FAA5A}" srcOrd="1" destOrd="0" presId="urn:microsoft.com/office/officeart/2005/8/layout/cycle4"/>
    <dgm:cxn modelId="{BDE00626-9222-4800-BFF2-194DAE03AA63}" type="presOf" srcId="{94A20E52-1173-4E69-A5A6-587361844CCC}" destId="{748B834B-29C6-4301-903E-8839F1AF78DA}" srcOrd="0" destOrd="0" presId="urn:microsoft.com/office/officeart/2005/8/layout/cycle4"/>
    <dgm:cxn modelId="{0AD85D31-431D-46DB-8CD3-E1144C80DB46}" srcId="{A1EB2AC9-635B-414D-8D15-46382482C739}" destId="{60FA3389-4F09-4A4C-BFB9-C593DCACCE3F}" srcOrd="1" destOrd="0" parTransId="{15E9B589-DAAF-4267-B4CC-09313BE0E314}" sibTransId="{0CB93B23-7570-459D-B81D-CB2CCF73295C}"/>
    <dgm:cxn modelId="{C693CF35-9ABD-4E34-88F2-40E9F78A4358}" type="presOf" srcId="{662162B4-54B5-42FE-9CE3-15D2E24D0BE4}" destId="{024315BB-13C1-46B9-BC27-77DDD537A12B}" srcOrd="1" destOrd="0" presId="urn:microsoft.com/office/officeart/2005/8/layout/cycle4"/>
    <dgm:cxn modelId="{79A8CB39-8A65-4222-ABA3-338F7C58ED87}" srcId="{2C2FBA26-A41F-4D21-831C-85F28C283AE5}" destId="{F609CD8A-48A8-4283-B17F-D466B14B0E31}" srcOrd="0" destOrd="0" parTransId="{D17EB1EA-A77B-4BA7-93A6-70E44BBCE949}" sibTransId="{E2D87D3F-FAAB-4760-B030-9DEAFBAC5BB3}"/>
    <dgm:cxn modelId="{4940733A-0811-4AD8-8A5C-D403839DAA6D}" type="presOf" srcId="{17689775-5716-4774-B3D8-FDFC68C723E8}" destId="{10B25D28-53FE-4F07-A167-687131A8D76D}" srcOrd="0" destOrd="0" presId="urn:microsoft.com/office/officeart/2005/8/layout/cycle4"/>
    <dgm:cxn modelId="{3FDA1C3E-0576-4177-A51E-2B3AB9437BDD}" srcId="{6807CE4D-32E1-4F69-8E8C-962CB37B4263}" destId="{4AEF6799-CB48-40DF-B47F-9CFA35DFEBD3}" srcOrd="2" destOrd="0" parTransId="{395F5FAA-8F3C-479A-8E90-C510F368A797}" sibTransId="{524FE92C-EC90-4AAC-B6DA-D53F9B69C575}"/>
    <dgm:cxn modelId="{DA52BF5B-0B99-4258-B6DC-C602D54AAF8D}" srcId="{F609CD8A-48A8-4283-B17F-D466B14B0E31}" destId="{662162B4-54B5-42FE-9CE3-15D2E24D0BE4}" srcOrd="0" destOrd="0" parTransId="{B7F8133D-7226-434C-90DA-7A541DEBA6AC}" sibTransId="{31B5D0DD-ECB3-473B-8B35-83F0D1A8C69B}"/>
    <dgm:cxn modelId="{E68B135D-A475-400F-9ECD-C86A67FE134F}" type="presOf" srcId="{60FA3389-4F09-4A4C-BFB9-C593DCACCE3F}" destId="{10B25D28-53FE-4F07-A167-687131A8D76D}" srcOrd="0" destOrd="1" presId="urn:microsoft.com/office/officeart/2005/8/layout/cycle4"/>
    <dgm:cxn modelId="{F31BEC63-48A1-4D3C-A717-F494D2AA1CBE}" srcId="{6807CE4D-32E1-4F69-8E8C-962CB37B4263}" destId="{5CF9B3FD-6933-4EA3-94AB-AE4FE99EEFEA}" srcOrd="0" destOrd="0" parTransId="{0E28DC46-99A6-4D41-A7F8-440946329353}" sibTransId="{63712C25-1D00-4F3C-B979-F59071604083}"/>
    <dgm:cxn modelId="{DA7F7D65-23E1-4322-80F5-FF7F40B087C2}" type="presOf" srcId="{6807CE4D-32E1-4F69-8E8C-962CB37B4263}" destId="{1C608D84-FB15-483E-B0EA-B24A8A6DC51B}" srcOrd="0" destOrd="0" presId="urn:microsoft.com/office/officeart/2005/8/layout/cycle4"/>
    <dgm:cxn modelId="{5635AD66-E8C0-4235-A53B-0D6AF3E75BCF}" type="presOf" srcId="{47F8B542-F979-4A8C-A074-8D297FBAA32C}" destId="{45F6212E-12F1-4D6A-A98B-258BA01FAA5A}" srcOrd="1" destOrd="1" presId="urn:microsoft.com/office/officeart/2005/8/layout/cycle4"/>
    <dgm:cxn modelId="{A1E2806A-41F3-4E59-A606-16405AB9338D}" type="presOf" srcId="{4AEF6799-CB48-40DF-B47F-9CFA35DFEBD3}" destId="{45F6212E-12F1-4D6A-A98B-258BA01FAA5A}" srcOrd="1" destOrd="2" presId="urn:microsoft.com/office/officeart/2005/8/layout/cycle4"/>
    <dgm:cxn modelId="{2057756B-879A-4221-BD96-379EB05F7F72}" type="presOf" srcId="{4AEF6799-CB48-40DF-B47F-9CFA35DFEBD3}" destId="{3362BA3F-4FBC-4259-83D6-4AD9F96EAEAC}" srcOrd="0" destOrd="2" presId="urn:microsoft.com/office/officeart/2005/8/layout/cycle4"/>
    <dgm:cxn modelId="{4E008A4B-5064-4B91-9401-DDAF5A913EB1}" srcId="{2C2FBA26-A41F-4D21-831C-85F28C283AE5}" destId="{6807CE4D-32E1-4F69-8E8C-962CB37B4263}" srcOrd="2" destOrd="0" parTransId="{A8E7E391-C062-4D93-927D-3F382E8FF6D5}" sibTransId="{7AA77EBE-117D-4FD3-8C3A-249F6F6EAAFB}"/>
    <dgm:cxn modelId="{1F0F304E-69E2-4A96-B4DB-1194FFD41CFC}" type="presOf" srcId="{19A83D81-E5D2-4BCA-9ACC-2270A99FDE6C}" destId="{024315BB-13C1-46B9-BC27-77DDD537A12B}" srcOrd="1" destOrd="2" presId="urn:microsoft.com/office/officeart/2005/8/layout/cycle4"/>
    <dgm:cxn modelId="{5E264F51-0BFA-41CE-925C-04CF3F89F4EF}" srcId="{F609CD8A-48A8-4283-B17F-D466B14B0E31}" destId="{17EBE026-74AA-4BBE-94BB-C236BF510904}" srcOrd="1" destOrd="0" parTransId="{50594CCB-076C-47ED-A38D-4D9235C8880B}" sibTransId="{2C7009A1-A6C9-4CB8-A2E8-D4147666DF12}"/>
    <dgm:cxn modelId="{1BBB4753-1940-43C7-85FA-1FA71537B7CC}" type="presOf" srcId="{A1EB2AC9-635B-414D-8D15-46382482C739}" destId="{E02C3DAC-CB13-467B-A63C-87997834D0E7}" srcOrd="0" destOrd="0" presId="urn:microsoft.com/office/officeart/2005/8/layout/cycle4"/>
    <dgm:cxn modelId="{2B2BAA73-0929-4F20-95C8-D46445BAAD8C}" type="presOf" srcId="{BA6207B8-D970-4E1B-8805-C1CD34B0EB33}" destId="{4C1BB1CD-32B0-4B18-B4D4-90697A057215}" srcOrd="1" destOrd="0" presId="urn:microsoft.com/office/officeart/2005/8/layout/cycle4"/>
    <dgm:cxn modelId="{33560B77-D48D-4863-A321-9FFE6F20BBC0}" type="presOf" srcId="{60FA3389-4F09-4A4C-BFB9-C593DCACCE3F}" destId="{A30D6F6E-17AA-4128-8891-E7C51A40876E}" srcOrd="1" destOrd="1" presId="urn:microsoft.com/office/officeart/2005/8/layout/cycle4"/>
    <dgm:cxn modelId="{C2D2B482-7A30-4A3F-93BE-DE2DBC7C1918}" type="presOf" srcId="{19A83D81-E5D2-4BCA-9ACC-2270A99FDE6C}" destId="{BB06C39F-F484-4FCA-9007-9F63E282C26B}" srcOrd="0" destOrd="2" presId="urn:microsoft.com/office/officeart/2005/8/layout/cycle4"/>
    <dgm:cxn modelId="{9951FE82-44AF-406D-A7DF-3EDCFAB02AC0}" type="presOf" srcId="{5CF9B3FD-6933-4EA3-94AB-AE4FE99EEFEA}" destId="{3362BA3F-4FBC-4259-83D6-4AD9F96EAEAC}" srcOrd="0" destOrd="0" presId="urn:microsoft.com/office/officeart/2005/8/layout/cycle4"/>
    <dgm:cxn modelId="{B91CAE8C-8369-42F3-A448-FFC8CD3762E4}" type="presOf" srcId="{630A66AB-470F-4475-B057-7F0CF28D6178}" destId="{A30D6F6E-17AA-4128-8891-E7C51A40876E}" srcOrd="1" destOrd="2" presId="urn:microsoft.com/office/officeart/2005/8/layout/cycle4"/>
    <dgm:cxn modelId="{66222A92-EF45-4DEF-B814-2DB780C82A0B}" type="presOf" srcId="{F609CD8A-48A8-4283-B17F-D466B14B0E31}" destId="{41BDDD2F-E720-4E64-B67D-1FC2F1FE71C4}" srcOrd="0" destOrd="0" presId="urn:microsoft.com/office/officeart/2005/8/layout/cycle4"/>
    <dgm:cxn modelId="{25E0EF9D-5D60-44E0-9D72-9C3EE6C5E7C5}" type="presOf" srcId="{BA6207B8-D970-4E1B-8805-C1CD34B0EB33}" destId="{92D9CB8A-9A43-479C-9545-CCB4F15B25E1}" srcOrd="0" destOrd="0" presId="urn:microsoft.com/office/officeart/2005/8/layout/cycle4"/>
    <dgm:cxn modelId="{30EAC49F-F196-4F8E-A586-42070C5E42EF}" type="presOf" srcId="{87EE481A-53DB-4852-8487-98E6A6E3601B}" destId="{4C1BB1CD-32B0-4B18-B4D4-90697A057215}" srcOrd="1" destOrd="1" presId="urn:microsoft.com/office/officeart/2005/8/layout/cycle4"/>
    <dgm:cxn modelId="{5832E9A5-1EA5-4D5C-8D10-4E94D8512E6B}" srcId="{6807CE4D-32E1-4F69-8E8C-962CB37B4263}" destId="{47F8B542-F979-4A8C-A074-8D297FBAA32C}" srcOrd="1" destOrd="0" parTransId="{E7EA4F53-A20A-424F-9225-2C30049D99A8}" sibTransId="{6B63651D-67BD-4FBA-A079-4E1A00B60E47}"/>
    <dgm:cxn modelId="{88F172AA-BEDB-4289-95D4-F6BAAF7C90E5}" srcId="{2C2FBA26-A41F-4D21-831C-85F28C283AE5}" destId="{A1EB2AC9-635B-414D-8D15-46382482C739}" srcOrd="1" destOrd="0" parTransId="{E1646E95-63D4-462C-A9F6-780294CF1749}" sibTransId="{570B8E86-B788-4E1F-9F8C-CE0783F6EB90}"/>
    <dgm:cxn modelId="{E40B9DB4-BD0F-4A6B-945E-2E751F932E93}" type="presOf" srcId="{2C2FBA26-A41F-4D21-831C-85F28C283AE5}" destId="{FE7020DD-6BDA-4A5E-897C-A5F43D7EBC68}" srcOrd="0" destOrd="0" presId="urn:microsoft.com/office/officeart/2005/8/layout/cycle4"/>
    <dgm:cxn modelId="{3272B1BB-773F-4A1F-83AA-9E84C27C1F1C}" type="presOf" srcId="{47F8B542-F979-4A8C-A074-8D297FBAA32C}" destId="{3362BA3F-4FBC-4259-83D6-4AD9F96EAEAC}" srcOrd="0" destOrd="1" presId="urn:microsoft.com/office/officeart/2005/8/layout/cycle4"/>
    <dgm:cxn modelId="{74C41BE7-DF3F-4950-A835-C6DE70CC97AD}" srcId="{94A20E52-1173-4E69-A5A6-587361844CCC}" destId="{87EE481A-53DB-4852-8487-98E6A6E3601B}" srcOrd="1" destOrd="0" parTransId="{753DD031-ABA1-4592-8023-B1D624DB45FB}" sibTransId="{E4E71407-1C67-493B-A7BC-BDC19C7D75E4}"/>
    <dgm:cxn modelId="{44AB9DE9-3EC7-4A61-9AD4-80308F4A1782}" type="presOf" srcId="{630A66AB-470F-4475-B057-7F0CF28D6178}" destId="{10B25D28-53FE-4F07-A167-687131A8D76D}" srcOrd="0" destOrd="2" presId="urn:microsoft.com/office/officeart/2005/8/layout/cycle4"/>
    <dgm:cxn modelId="{92B97DEB-AAA3-4B13-BCC5-A78FC4DD87EB}" type="presOf" srcId="{17EBE026-74AA-4BBE-94BB-C236BF510904}" destId="{BB06C39F-F484-4FCA-9007-9F63E282C26B}" srcOrd="0" destOrd="1" presId="urn:microsoft.com/office/officeart/2005/8/layout/cycle4"/>
    <dgm:cxn modelId="{1D938FF2-B847-47D8-8B68-24677C1D8950}" type="presOf" srcId="{662162B4-54B5-42FE-9CE3-15D2E24D0BE4}" destId="{BB06C39F-F484-4FCA-9007-9F63E282C26B}" srcOrd="0" destOrd="0" presId="urn:microsoft.com/office/officeart/2005/8/layout/cycle4"/>
    <dgm:cxn modelId="{8F37BCF4-EDAA-4809-8DFC-FDA09C65D05A}" type="presOf" srcId="{17EBE026-74AA-4BBE-94BB-C236BF510904}" destId="{024315BB-13C1-46B9-BC27-77DDD537A12B}" srcOrd="1" destOrd="1" presId="urn:microsoft.com/office/officeart/2005/8/layout/cycle4"/>
    <dgm:cxn modelId="{8E7A51F8-51EA-4954-AD9E-EF0E9B4EB34A}" srcId="{F609CD8A-48A8-4283-B17F-D466B14B0E31}" destId="{19A83D81-E5D2-4BCA-9ACC-2270A99FDE6C}" srcOrd="2" destOrd="0" parTransId="{25FEB1D0-29CE-4B03-B723-054B0234921A}" sibTransId="{E223AE06-296F-496A-9DC0-EF1CC0B5C3BE}"/>
    <dgm:cxn modelId="{4BC82CFC-112D-46A2-B5DC-9802EEC7520C}" srcId="{94A20E52-1173-4E69-A5A6-587361844CCC}" destId="{BA6207B8-D970-4E1B-8805-C1CD34B0EB33}" srcOrd="0" destOrd="0" parTransId="{0DE58E28-D7CB-4897-A196-C2AECC8AC302}" sibTransId="{FF314BB5-98DC-4AF1-B0EF-8438CD047D7C}"/>
    <dgm:cxn modelId="{751E58FD-6064-4080-BAA9-65BF5C8AC848}" srcId="{A1EB2AC9-635B-414D-8D15-46382482C739}" destId="{17689775-5716-4774-B3D8-FDFC68C723E8}" srcOrd="0" destOrd="0" parTransId="{89E14E7E-B631-4238-A913-C29ABB042730}" sibTransId="{8DCD069B-E82C-49CA-9176-1B6A9F6AE859}"/>
    <dgm:cxn modelId="{3F1D48FD-0244-4B8E-9D32-60FA1950EDC7}" type="presParOf" srcId="{FE7020DD-6BDA-4A5E-897C-A5F43D7EBC68}" destId="{716AF86C-5756-4A02-A966-5FC564AAF52E}" srcOrd="0" destOrd="0" presId="urn:microsoft.com/office/officeart/2005/8/layout/cycle4"/>
    <dgm:cxn modelId="{6C0EAE02-86F0-49CE-8FD2-32E4AF74E853}" type="presParOf" srcId="{716AF86C-5756-4A02-A966-5FC564AAF52E}" destId="{A0B1DBAD-B16A-45DF-BE03-6815FA13360E}" srcOrd="0" destOrd="0" presId="urn:microsoft.com/office/officeart/2005/8/layout/cycle4"/>
    <dgm:cxn modelId="{875C66E7-0DE6-4097-85C6-DA5B7085D292}" type="presParOf" srcId="{A0B1DBAD-B16A-45DF-BE03-6815FA13360E}" destId="{BB06C39F-F484-4FCA-9007-9F63E282C26B}" srcOrd="0" destOrd="0" presId="urn:microsoft.com/office/officeart/2005/8/layout/cycle4"/>
    <dgm:cxn modelId="{63B32D3B-BD80-4D9F-BF47-243FADD23295}" type="presParOf" srcId="{A0B1DBAD-B16A-45DF-BE03-6815FA13360E}" destId="{024315BB-13C1-46B9-BC27-77DDD537A12B}" srcOrd="1" destOrd="0" presId="urn:microsoft.com/office/officeart/2005/8/layout/cycle4"/>
    <dgm:cxn modelId="{7B828FFD-89E1-4954-82EB-50C0010BAA03}" type="presParOf" srcId="{716AF86C-5756-4A02-A966-5FC564AAF52E}" destId="{C8596324-4EA5-435E-851C-F9984AAC71D5}" srcOrd="1" destOrd="0" presId="urn:microsoft.com/office/officeart/2005/8/layout/cycle4"/>
    <dgm:cxn modelId="{879080F6-4E60-450D-BD43-5500934BF226}" type="presParOf" srcId="{C8596324-4EA5-435E-851C-F9984AAC71D5}" destId="{10B25D28-53FE-4F07-A167-687131A8D76D}" srcOrd="0" destOrd="0" presId="urn:microsoft.com/office/officeart/2005/8/layout/cycle4"/>
    <dgm:cxn modelId="{8EF2E5D1-B99A-4E75-B9D8-148BA0EC68C4}" type="presParOf" srcId="{C8596324-4EA5-435E-851C-F9984AAC71D5}" destId="{A30D6F6E-17AA-4128-8891-E7C51A40876E}" srcOrd="1" destOrd="0" presId="urn:microsoft.com/office/officeart/2005/8/layout/cycle4"/>
    <dgm:cxn modelId="{BDEF306B-D836-4064-BEEE-9528A00C9F44}" type="presParOf" srcId="{716AF86C-5756-4A02-A966-5FC564AAF52E}" destId="{536FD4EC-A130-4B4B-BE6A-23C640FD4776}" srcOrd="2" destOrd="0" presId="urn:microsoft.com/office/officeart/2005/8/layout/cycle4"/>
    <dgm:cxn modelId="{9A52AECF-6C11-48B8-B798-50A8283E132A}" type="presParOf" srcId="{536FD4EC-A130-4B4B-BE6A-23C640FD4776}" destId="{3362BA3F-4FBC-4259-83D6-4AD9F96EAEAC}" srcOrd="0" destOrd="0" presId="urn:microsoft.com/office/officeart/2005/8/layout/cycle4"/>
    <dgm:cxn modelId="{44FD4EE7-D706-429A-B2DC-E8AE73EEEF4D}" type="presParOf" srcId="{536FD4EC-A130-4B4B-BE6A-23C640FD4776}" destId="{45F6212E-12F1-4D6A-A98B-258BA01FAA5A}" srcOrd="1" destOrd="0" presId="urn:microsoft.com/office/officeart/2005/8/layout/cycle4"/>
    <dgm:cxn modelId="{593074FF-A589-460B-AC95-DB0046BFA811}" type="presParOf" srcId="{716AF86C-5756-4A02-A966-5FC564AAF52E}" destId="{07274405-FAC7-4092-A61A-8E93337A4137}" srcOrd="3" destOrd="0" presId="urn:microsoft.com/office/officeart/2005/8/layout/cycle4"/>
    <dgm:cxn modelId="{009DAEEB-4A15-474C-B388-27CBD0169959}" type="presParOf" srcId="{07274405-FAC7-4092-A61A-8E93337A4137}" destId="{92D9CB8A-9A43-479C-9545-CCB4F15B25E1}" srcOrd="0" destOrd="0" presId="urn:microsoft.com/office/officeart/2005/8/layout/cycle4"/>
    <dgm:cxn modelId="{3352DAF1-4269-4E63-BC9C-3E69E4648674}" type="presParOf" srcId="{07274405-FAC7-4092-A61A-8E93337A4137}" destId="{4C1BB1CD-32B0-4B18-B4D4-90697A057215}" srcOrd="1" destOrd="0" presId="urn:microsoft.com/office/officeart/2005/8/layout/cycle4"/>
    <dgm:cxn modelId="{E42EE33B-0CA5-460A-B93A-AB2C457609E5}" type="presParOf" srcId="{716AF86C-5756-4A02-A966-5FC564AAF52E}" destId="{99FEED1E-5F9A-4941-8B3A-8C10C9389E0F}" srcOrd="4" destOrd="0" presId="urn:microsoft.com/office/officeart/2005/8/layout/cycle4"/>
    <dgm:cxn modelId="{8090674B-C4B7-48AE-85DA-E8D1B6960223}" type="presParOf" srcId="{FE7020DD-6BDA-4A5E-897C-A5F43D7EBC68}" destId="{4627130C-0203-4960-9468-CE1EC8D62207}" srcOrd="1" destOrd="0" presId="urn:microsoft.com/office/officeart/2005/8/layout/cycle4"/>
    <dgm:cxn modelId="{47CB7A93-CCF7-41C9-855B-5B1D6B0740CF}" type="presParOf" srcId="{4627130C-0203-4960-9468-CE1EC8D62207}" destId="{41BDDD2F-E720-4E64-B67D-1FC2F1FE71C4}" srcOrd="0" destOrd="0" presId="urn:microsoft.com/office/officeart/2005/8/layout/cycle4"/>
    <dgm:cxn modelId="{D6F7F132-F853-4E9C-B9F4-C10371D2A448}" type="presParOf" srcId="{4627130C-0203-4960-9468-CE1EC8D62207}" destId="{E02C3DAC-CB13-467B-A63C-87997834D0E7}" srcOrd="1" destOrd="0" presId="urn:microsoft.com/office/officeart/2005/8/layout/cycle4"/>
    <dgm:cxn modelId="{9AE80CF9-9E3C-4838-9647-62CCE6D0BDAC}" type="presParOf" srcId="{4627130C-0203-4960-9468-CE1EC8D62207}" destId="{1C608D84-FB15-483E-B0EA-B24A8A6DC51B}" srcOrd="2" destOrd="0" presId="urn:microsoft.com/office/officeart/2005/8/layout/cycle4"/>
    <dgm:cxn modelId="{F14AE38E-AC24-45BC-8341-B8BEFBF34B1F}" type="presParOf" srcId="{4627130C-0203-4960-9468-CE1EC8D62207}" destId="{748B834B-29C6-4301-903E-8839F1AF78DA}" srcOrd="3" destOrd="0" presId="urn:microsoft.com/office/officeart/2005/8/layout/cycle4"/>
    <dgm:cxn modelId="{50A68FB2-C24C-42E7-AF7C-86E1159B4C93}" type="presParOf" srcId="{4627130C-0203-4960-9468-CE1EC8D62207}" destId="{7C5D45FB-9967-4A27-881D-977552A2446C}" srcOrd="4" destOrd="0" presId="urn:microsoft.com/office/officeart/2005/8/layout/cycle4"/>
    <dgm:cxn modelId="{B73F8DC2-1F06-4001-B87A-9DFB57990C01}" type="presParOf" srcId="{FE7020DD-6BDA-4A5E-897C-A5F43D7EBC68}" destId="{194622FF-A0CD-4FF7-AD89-B1BBEE7147CD}" srcOrd="2" destOrd="0" presId="urn:microsoft.com/office/officeart/2005/8/layout/cycle4"/>
    <dgm:cxn modelId="{0B09AD8E-8D65-4B7C-9BD6-E62529C3FDE6}" type="presParOf" srcId="{FE7020DD-6BDA-4A5E-897C-A5F43D7EBC68}" destId="{8ED6C05B-975D-497E-B04A-2884ECBBFC9B}" srcOrd="3" destOrd="0" presId="urn:microsoft.com/office/officeart/2005/8/layout/cycle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2BA3F-4FBC-4259-83D6-4AD9F96EAEAC}">
      <dsp:nvSpPr>
        <dsp:cNvPr id="0" name=""/>
        <dsp:cNvSpPr/>
      </dsp:nvSpPr>
      <dsp:spPr>
        <a:xfrm>
          <a:off x="5319067" y="3715840"/>
          <a:ext cx="4566303" cy="2490466"/>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50000"/>
              <a:hueOff val="100654"/>
              <a:satOff val="-2031"/>
              <a:lumOff val="401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GB" sz="1500" kern="1200" noProof="0" dirty="0">
              <a:latin typeface="Arial" panose="020B0604020202020204" pitchFamily="34" charset="0"/>
              <a:cs typeface="Arial" panose="020B0604020202020204" pitchFamily="34" charset="0"/>
            </a:rPr>
            <a:t> Educational institution - social networking place</a:t>
          </a:r>
        </a:p>
        <a:p>
          <a:pPr marL="114300" lvl="1" indent="-114300" algn="l" defTabSz="666750">
            <a:lnSpc>
              <a:spcPct val="90000"/>
            </a:lnSpc>
            <a:spcBef>
              <a:spcPct val="0"/>
            </a:spcBef>
            <a:spcAft>
              <a:spcPct val="15000"/>
            </a:spcAft>
            <a:buChar char="•"/>
          </a:pPr>
          <a:r>
            <a:rPr lang="en-GB" sz="1500" kern="1200" noProof="0" dirty="0">
              <a:latin typeface="Arial" panose="020B0604020202020204" pitchFamily="34" charset="0"/>
              <a:cs typeface="Arial" panose="020B0604020202020204" pitchFamily="34" charset="0"/>
            </a:rPr>
            <a:t> Systemic cooperation of institutions</a:t>
          </a:r>
        </a:p>
        <a:p>
          <a:pPr marL="114300" lvl="1" indent="-114300" algn="l" defTabSz="666750">
            <a:lnSpc>
              <a:spcPct val="90000"/>
            </a:lnSpc>
            <a:spcBef>
              <a:spcPct val="0"/>
            </a:spcBef>
            <a:spcAft>
              <a:spcPct val="15000"/>
            </a:spcAft>
            <a:buChar char="•"/>
          </a:pPr>
          <a:r>
            <a:rPr lang="en-GB" sz="1500" kern="1200" noProof="0" dirty="0">
              <a:latin typeface="Arial" panose="020B0604020202020204" pitchFamily="34" charset="0"/>
              <a:cs typeface="Arial" panose="020B0604020202020204" pitchFamily="34" charset="0"/>
            </a:rPr>
            <a:t> Link of educational system with economic and public processes</a:t>
          </a:r>
        </a:p>
      </dsp:txBody>
      <dsp:txXfrm>
        <a:off x="6743665" y="4393163"/>
        <a:ext cx="3086998" cy="1758435"/>
      </dsp:txXfrm>
    </dsp:sp>
    <dsp:sp modelId="{92D9CB8A-9A43-479C-9545-CCB4F15B25E1}">
      <dsp:nvSpPr>
        <dsp:cNvPr id="0" name=""/>
        <dsp:cNvSpPr/>
      </dsp:nvSpPr>
      <dsp:spPr>
        <a:xfrm>
          <a:off x="0" y="3702416"/>
          <a:ext cx="3670990" cy="2474913"/>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50000"/>
              <a:hueOff val="50327"/>
              <a:satOff val="-1015"/>
              <a:lumOff val="200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GB" sz="1500" kern="1200" noProof="0" dirty="0">
              <a:latin typeface="Arial" panose="020B0604020202020204" pitchFamily="34" charset="0"/>
              <a:cs typeface="Arial" panose="020B0604020202020204" pitchFamily="34" charset="0"/>
            </a:rPr>
            <a:t> Culture of lifelong education</a:t>
          </a:r>
        </a:p>
        <a:p>
          <a:pPr marL="114300" lvl="1" indent="-114300" algn="l" defTabSz="666750">
            <a:lnSpc>
              <a:spcPct val="90000"/>
            </a:lnSpc>
            <a:spcBef>
              <a:spcPct val="0"/>
            </a:spcBef>
            <a:spcAft>
              <a:spcPct val="15000"/>
            </a:spcAft>
            <a:buChar char="•"/>
          </a:pPr>
          <a:r>
            <a:rPr lang="en-GB" sz="1500" kern="1200" noProof="0" dirty="0">
              <a:latin typeface="Arial" panose="020B0604020202020204" pitchFamily="34" charset="0"/>
              <a:cs typeface="Arial" panose="020B0604020202020204" pitchFamily="34" charset="0"/>
            </a:rPr>
            <a:t> Open University</a:t>
          </a:r>
        </a:p>
      </dsp:txBody>
      <dsp:txXfrm>
        <a:off x="54366" y="4375511"/>
        <a:ext cx="2460961" cy="1747453"/>
      </dsp:txXfrm>
    </dsp:sp>
    <dsp:sp modelId="{10B25D28-53FE-4F07-A167-687131A8D76D}">
      <dsp:nvSpPr>
        <dsp:cNvPr id="0" name=""/>
        <dsp:cNvSpPr/>
      </dsp:nvSpPr>
      <dsp:spPr>
        <a:xfrm>
          <a:off x="5057824" y="282820"/>
          <a:ext cx="4827538" cy="1981278"/>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50000"/>
              <a:hueOff val="50327"/>
              <a:satOff val="-1015"/>
              <a:lumOff val="200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GB" sz="1500" kern="1200" noProof="0" dirty="0">
              <a:latin typeface="Arial" panose="020B0604020202020204" pitchFamily="34" charset="0"/>
              <a:cs typeface="Arial" panose="020B0604020202020204" pitchFamily="34" charset="0"/>
            </a:rPr>
            <a:t>Digital skills of learners and teachers</a:t>
          </a:r>
        </a:p>
        <a:p>
          <a:pPr marL="114300" lvl="1" indent="-114300" algn="l" defTabSz="666750">
            <a:lnSpc>
              <a:spcPct val="90000"/>
            </a:lnSpc>
            <a:spcBef>
              <a:spcPct val="0"/>
            </a:spcBef>
            <a:spcAft>
              <a:spcPct val="15000"/>
            </a:spcAft>
            <a:buChar char="•"/>
          </a:pPr>
          <a:r>
            <a:rPr lang="en-GB" sz="1500" kern="1200" noProof="0" dirty="0">
              <a:latin typeface="Arial" panose="020B0604020202020204" pitchFamily="34" charset="0"/>
              <a:cs typeface="Arial" panose="020B0604020202020204" pitchFamily="34" charset="0"/>
            </a:rPr>
            <a:t> Competences of teachers</a:t>
          </a:r>
        </a:p>
        <a:p>
          <a:pPr marL="114300" lvl="1" indent="-114300" algn="l" defTabSz="666750">
            <a:lnSpc>
              <a:spcPct val="90000"/>
            </a:lnSpc>
            <a:spcBef>
              <a:spcPct val="0"/>
            </a:spcBef>
            <a:spcAft>
              <a:spcPct val="15000"/>
            </a:spcAft>
            <a:buChar char="•"/>
          </a:pPr>
          <a:r>
            <a:rPr lang="en-GB" sz="1500" kern="1200" noProof="0" dirty="0">
              <a:latin typeface="Arial" panose="020B0604020202020204" pitchFamily="34" charset="0"/>
              <a:cs typeface="Arial" panose="020B0604020202020204" pitchFamily="34" charset="0"/>
            </a:rPr>
            <a:t> Co-responsibility in the provision of good quality education</a:t>
          </a:r>
        </a:p>
      </dsp:txBody>
      <dsp:txXfrm>
        <a:off x="6549608" y="326342"/>
        <a:ext cx="3292232" cy="1398914"/>
      </dsp:txXfrm>
    </dsp:sp>
    <dsp:sp modelId="{BB06C39F-F484-4FCA-9007-9F63E282C26B}">
      <dsp:nvSpPr>
        <dsp:cNvPr id="0" name=""/>
        <dsp:cNvSpPr/>
      </dsp:nvSpPr>
      <dsp:spPr>
        <a:xfrm>
          <a:off x="0" y="309111"/>
          <a:ext cx="4144859" cy="1981278"/>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GB" sz="1500" kern="1200" noProof="0" dirty="0">
              <a:latin typeface="Arial" panose="020B0604020202020204" pitchFamily="34" charset="0"/>
              <a:cs typeface="Arial" panose="020B0604020202020204" pitchFamily="34" charset="0"/>
            </a:rPr>
            <a:t> The digitalisation of educational institutions and libraries</a:t>
          </a:r>
        </a:p>
        <a:p>
          <a:pPr marL="114300" lvl="1" indent="-114300" algn="l" defTabSz="666750">
            <a:lnSpc>
              <a:spcPct val="90000"/>
            </a:lnSpc>
            <a:spcBef>
              <a:spcPct val="0"/>
            </a:spcBef>
            <a:spcAft>
              <a:spcPct val="15000"/>
            </a:spcAft>
            <a:buChar char="•"/>
          </a:pPr>
          <a:r>
            <a:rPr lang="en-GB" sz="1500" kern="1200" noProof="0" dirty="0">
              <a:latin typeface="Arial" panose="020B0604020202020204" pitchFamily="34" charset="0"/>
              <a:cs typeface="Arial" panose="020B0604020202020204" pitchFamily="34" charset="0"/>
            </a:rPr>
            <a:t> Internationalisation of educational institutions</a:t>
          </a:r>
        </a:p>
        <a:p>
          <a:pPr marL="114300" lvl="1" indent="-114300" algn="l" defTabSz="666750">
            <a:lnSpc>
              <a:spcPct val="90000"/>
            </a:lnSpc>
            <a:spcBef>
              <a:spcPct val="0"/>
            </a:spcBef>
            <a:spcAft>
              <a:spcPct val="15000"/>
            </a:spcAft>
            <a:buChar char="•"/>
          </a:pPr>
          <a:r>
            <a:rPr lang="en-GB" sz="1500" kern="1200" noProof="0" dirty="0">
              <a:latin typeface="Arial" panose="020B0604020202020204" pitchFamily="34" charset="0"/>
              <a:cs typeface="Arial" panose="020B0604020202020204" pitchFamily="34" charset="0"/>
            </a:rPr>
            <a:t> Study e-books</a:t>
          </a:r>
        </a:p>
      </dsp:txBody>
      <dsp:txXfrm>
        <a:off x="43522" y="352633"/>
        <a:ext cx="2814357" cy="1398914"/>
      </dsp:txXfrm>
    </dsp:sp>
    <dsp:sp modelId="{41BDDD2F-E720-4E64-B67D-1FC2F1FE71C4}">
      <dsp:nvSpPr>
        <dsp:cNvPr id="0" name=""/>
        <dsp:cNvSpPr/>
      </dsp:nvSpPr>
      <dsp:spPr>
        <a:xfrm>
          <a:off x="1763561" y="352214"/>
          <a:ext cx="2680916" cy="2680916"/>
        </a:xfrm>
        <a:prstGeom prst="pieWedge">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lv-LV" sz="2300" kern="1200">
              <a:latin typeface="+mj-lt"/>
              <a:cs typeface="Times New Roman" panose="02020603050405020304" pitchFamily="18" charset="0"/>
            </a:rPr>
            <a:t>Inclusive education</a:t>
          </a:r>
          <a:endParaRPr lang="en-US" sz="2300" kern="1200">
            <a:latin typeface="+mj-lt"/>
            <a:cs typeface="Times New Roman" panose="02020603050405020304" pitchFamily="18" charset="0"/>
          </a:endParaRPr>
        </a:p>
      </dsp:txBody>
      <dsp:txXfrm>
        <a:off x="2548783" y="1137436"/>
        <a:ext cx="1895694" cy="1895694"/>
      </dsp:txXfrm>
    </dsp:sp>
    <dsp:sp modelId="{E02C3DAC-CB13-467B-A63C-87997834D0E7}">
      <dsp:nvSpPr>
        <dsp:cNvPr id="0" name=""/>
        <dsp:cNvSpPr/>
      </dsp:nvSpPr>
      <dsp:spPr>
        <a:xfrm rot="5400000">
          <a:off x="4502384" y="365243"/>
          <a:ext cx="2680916" cy="2680916"/>
        </a:xfrm>
        <a:prstGeom prst="pieWedge">
          <a:avLst/>
        </a:prstGeom>
        <a:solidFill>
          <a:schemeClr val="accent3">
            <a:shade val="50000"/>
            <a:hueOff val="50327"/>
            <a:satOff val="-1015"/>
            <a:lumOff val="20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lv-LV" sz="2300" kern="1200" dirty="0" err="1">
              <a:latin typeface="+mj-lt"/>
              <a:cs typeface="Times New Roman" panose="02020603050405020304" pitchFamily="18" charset="0"/>
            </a:rPr>
            <a:t>Equitable</a:t>
          </a:r>
          <a:r>
            <a:rPr lang="lv-LV" sz="2300" kern="1200" dirty="0">
              <a:latin typeface="+mj-lt"/>
              <a:cs typeface="Times New Roman" panose="02020603050405020304" pitchFamily="18" charset="0"/>
            </a:rPr>
            <a:t> </a:t>
          </a:r>
          <a:r>
            <a:rPr lang="lv-LV" sz="2300" kern="1200" dirty="0" err="1">
              <a:latin typeface="+mj-lt"/>
              <a:cs typeface="Times New Roman" panose="02020603050405020304" pitchFamily="18" charset="0"/>
            </a:rPr>
            <a:t>quality</a:t>
          </a:r>
          <a:r>
            <a:rPr lang="lv-LV" sz="2300" kern="1200" dirty="0">
              <a:latin typeface="+mj-lt"/>
              <a:cs typeface="Times New Roman" panose="02020603050405020304" pitchFamily="18" charset="0"/>
            </a:rPr>
            <a:t> </a:t>
          </a:r>
          <a:r>
            <a:rPr lang="lv-LV" sz="2300" kern="1200" dirty="0" err="1">
              <a:latin typeface="+mj-lt"/>
              <a:cs typeface="Times New Roman" panose="02020603050405020304" pitchFamily="18" charset="0"/>
            </a:rPr>
            <a:t>education</a:t>
          </a:r>
          <a:endParaRPr lang="en-US" sz="2300" kern="1200" dirty="0">
            <a:latin typeface="+mj-lt"/>
            <a:cs typeface="Times New Roman" panose="02020603050405020304" pitchFamily="18" charset="0"/>
          </a:endParaRPr>
        </a:p>
      </dsp:txBody>
      <dsp:txXfrm rot="-5400000">
        <a:off x="4502384" y="1150465"/>
        <a:ext cx="1895694" cy="1895694"/>
      </dsp:txXfrm>
    </dsp:sp>
    <dsp:sp modelId="{1C608D84-FB15-483E-B0EA-B24A8A6DC51B}">
      <dsp:nvSpPr>
        <dsp:cNvPr id="0" name=""/>
        <dsp:cNvSpPr/>
      </dsp:nvSpPr>
      <dsp:spPr>
        <a:xfrm rot="10800000">
          <a:off x="4467706" y="3562396"/>
          <a:ext cx="2722176" cy="2555771"/>
        </a:xfrm>
        <a:prstGeom prst="pieWedge">
          <a:avLst/>
        </a:prstGeom>
        <a:solidFill>
          <a:schemeClr val="accent3">
            <a:shade val="50000"/>
            <a:hueOff val="100654"/>
            <a:satOff val="-2031"/>
            <a:lumOff val="401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lv-LV" sz="2300" kern="1200">
              <a:latin typeface="+mj-lt"/>
              <a:cs typeface="Times New Roman" panose="02020603050405020304" pitchFamily="18" charset="0"/>
            </a:rPr>
            <a:t>Cooperation </a:t>
          </a:r>
          <a:endParaRPr lang="en-US" sz="2300" kern="1200">
            <a:latin typeface="+mj-lt"/>
            <a:cs typeface="Times New Roman" panose="02020603050405020304" pitchFamily="18" charset="0"/>
          </a:endParaRPr>
        </a:p>
      </dsp:txBody>
      <dsp:txXfrm rot="10800000">
        <a:off x="4467706" y="3562396"/>
        <a:ext cx="1924869" cy="1807203"/>
      </dsp:txXfrm>
    </dsp:sp>
    <dsp:sp modelId="{748B834B-29C6-4301-903E-8839F1AF78DA}">
      <dsp:nvSpPr>
        <dsp:cNvPr id="0" name=""/>
        <dsp:cNvSpPr/>
      </dsp:nvSpPr>
      <dsp:spPr>
        <a:xfrm rot="16200000">
          <a:off x="1777046" y="3475427"/>
          <a:ext cx="2680916" cy="2680916"/>
        </a:xfrm>
        <a:prstGeom prst="pieWedge">
          <a:avLst/>
        </a:prstGeom>
        <a:solidFill>
          <a:schemeClr val="accent3">
            <a:shade val="50000"/>
            <a:hueOff val="50327"/>
            <a:satOff val="-1015"/>
            <a:lumOff val="20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lv-LV" sz="2300" kern="1200">
              <a:latin typeface="+mj-lt"/>
              <a:cs typeface="Times New Roman" panose="02020603050405020304" pitchFamily="18" charset="0"/>
            </a:rPr>
            <a:t>Lifelong learning</a:t>
          </a:r>
          <a:endParaRPr lang="en-US" sz="2300" kern="1200">
            <a:latin typeface="+mj-lt"/>
            <a:cs typeface="Times New Roman" panose="02020603050405020304" pitchFamily="18" charset="0"/>
          </a:endParaRPr>
        </a:p>
      </dsp:txBody>
      <dsp:txXfrm rot="5400000">
        <a:off x="2562268" y="3475427"/>
        <a:ext cx="1895694" cy="1895694"/>
      </dsp:txXfrm>
    </dsp:sp>
    <dsp:sp modelId="{194622FF-A0CD-4FF7-AD89-B1BBEE7147CD}">
      <dsp:nvSpPr>
        <dsp:cNvPr id="0" name=""/>
        <dsp:cNvSpPr/>
      </dsp:nvSpPr>
      <dsp:spPr>
        <a:xfrm>
          <a:off x="4005727" y="2524684"/>
          <a:ext cx="925628" cy="804894"/>
        </a:xfrm>
        <a:prstGeom prst="circularArrow">
          <a:avLst/>
        </a:prstGeom>
        <a:solidFill>
          <a:schemeClr val="accent3">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D6C05B-975D-497E-B04A-2884ECBBFC9B}">
      <dsp:nvSpPr>
        <dsp:cNvPr id="0" name=""/>
        <dsp:cNvSpPr/>
      </dsp:nvSpPr>
      <dsp:spPr>
        <a:xfrm rot="10800000">
          <a:off x="3992555" y="3242549"/>
          <a:ext cx="925628" cy="804894"/>
        </a:xfrm>
        <a:prstGeom prst="circularArrow">
          <a:avLst/>
        </a:prstGeom>
        <a:solidFill>
          <a:schemeClr val="accent3">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457450" y="685800"/>
            <a:ext cx="19431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3679"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3679"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3679"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3679"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3679"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3679"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3679"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3679"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3679"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4a8737046f_11_25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338" name="Google Shape;338;g24a8737046f_11_255:notes"/>
          <p:cNvSpPr>
            <a:spLocks noGrp="1" noRot="1" noChangeAspect="1"/>
          </p:cNvSpPr>
          <p:nvPr>
            <p:ph type="sldImg" idx="2"/>
          </p:nvPr>
        </p:nvSpPr>
        <p:spPr>
          <a:xfrm>
            <a:off x="2457450" y="685800"/>
            <a:ext cx="19431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246959b2279_3_288"/>
          <p:cNvSpPr txBox="1">
            <a:spLocks noGrp="1"/>
          </p:cNvSpPr>
          <p:nvPr>
            <p:ph type="ctrTitle"/>
          </p:nvPr>
        </p:nvSpPr>
        <p:spPr>
          <a:xfrm>
            <a:off x="785386" y="5888805"/>
            <a:ext cx="21468600" cy="16233900"/>
          </a:xfrm>
          <a:prstGeom prst="rect">
            <a:avLst/>
          </a:prstGeom>
        </p:spPr>
        <p:txBody>
          <a:bodyPr spcFirstLastPara="1" wrap="square" lIns="394600" tIns="394600" rIns="394600" bIns="394600" anchor="b" anchorCtr="0">
            <a:normAutofit/>
          </a:bodyPr>
          <a:lstStyle>
            <a:lvl1pPr lvl="0" algn="ctr">
              <a:spcBef>
                <a:spcPts val="0"/>
              </a:spcBef>
              <a:spcAft>
                <a:spcPts val="0"/>
              </a:spcAft>
              <a:buSzPts val="22400"/>
              <a:buNone/>
              <a:defRPr sz="22400"/>
            </a:lvl1pPr>
            <a:lvl2pPr lvl="1" algn="ctr">
              <a:spcBef>
                <a:spcPts val="0"/>
              </a:spcBef>
              <a:spcAft>
                <a:spcPts val="0"/>
              </a:spcAft>
              <a:buSzPts val="22400"/>
              <a:buNone/>
              <a:defRPr sz="22400"/>
            </a:lvl2pPr>
            <a:lvl3pPr lvl="2" algn="ctr">
              <a:spcBef>
                <a:spcPts val="0"/>
              </a:spcBef>
              <a:spcAft>
                <a:spcPts val="0"/>
              </a:spcAft>
              <a:buSzPts val="22400"/>
              <a:buNone/>
              <a:defRPr sz="22400"/>
            </a:lvl3pPr>
            <a:lvl4pPr lvl="3" algn="ctr">
              <a:spcBef>
                <a:spcPts val="0"/>
              </a:spcBef>
              <a:spcAft>
                <a:spcPts val="0"/>
              </a:spcAft>
              <a:buSzPts val="22400"/>
              <a:buNone/>
              <a:defRPr sz="22400"/>
            </a:lvl4pPr>
            <a:lvl5pPr lvl="4" algn="ctr">
              <a:spcBef>
                <a:spcPts val="0"/>
              </a:spcBef>
              <a:spcAft>
                <a:spcPts val="0"/>
              </a:spcAft>
              <a:buSzPts val="22400"/>
              <a:buNone/>
              <a:defRPr sz="22400"/>
            </a:lvl5pPr>
            <a:lvl6pPr lvl="5" algn="ctr">
              <a:spcBef>
                <a:spcPts val="0"/>
              </a:spcBef>
              <a:spcAft>
                <a:spcPts val="0"/>
              </a:spcAft>
              <a:buSzPts val="22400"/>
              <a:buNone/>
              <a:defRPr sz="22400"/>
            </a:lvl6pPr>
            <a:lvl7pPr lvl="6" algn="ctr">
              <a:spcBef>
                <a:spcPts val="0"/>
              </a:spcBef>
              <a:spcAft>
                <a:spcPts val="0"/>
              </a:spcAft>
              <a:buSzPts val="22400"/>
              <a:buNone/>
              <a:defRPr sz="22400"/>
            </a:lvl7pPr>
            <a:lvl8pPr lvl="7" algn="ctr">
              <a:spcBef>
                <a:spcPts val="0"/>
              </a:spcBef>
              <a:spcAft>
                <a:spcPts val="0"/>
              </a:spcAft>
              <a:buSzPts val="22400"/>
              <a:buNone/>
              <a:defRPr sz="22400"/>
            </a:lvl8pPr>
            <a:lvl9pPr lvl="8" algn="ctr">
              <a:spcBef>
                <a:spcPts val="0"/>
              </a:spcBef>
              <a:spcAft>
                <a:spcPts val="0"/>
              </a:spcAft>
              <a:buSzPts val="22400"/>
              <a:buNone/>
              <a:defRPr sz="22400"/>
            </a:lvl9pPr>
          </a:lstStyle>
          <a:p>
            <a:endParaRPr/>
          </a:p>
        </p:txBody>
      </p:sp>
      <p:sp>
        <p:nvSpPr>
          <p:cNvPr id="11" name="Google Shape;11;g246959b2279_3_288"/>
          <p:cNvSpPr txBox="1">
            <a:spLocks noGrp="1"/>
          </p:cNvSpPr>
          <p:nvPr>
            <p:ph type="subTitle" idx="1"/>
          </p:nvPr>
        </p:nvSpPr>
        <p:spPr>
          <a:xfrm>
            <a:off x="785365" y="22414948"/>
            <a:ext cx="21468600" cy="6268500"/>
          </a:xfrm>
          <a:prstGeom prst="rect">
            <a:avLst/>
          </a:prstGeom>
        </p:spPr>
        <p:txBody>
          <a:bodyPr spcFirstLastPara="1" wrap="square" lIns="394600" tIns="394600" rIns="394600" bIns="394600" anchor="t" anchorCtr="0">
            <a:normAutofit/>
          </a:bodyPr>
          <a:lstStyle>
            <a:lvl1pPr lvl="0" algn="ctr">
              <a:lnSpc>
                <a:spcPct val="100000"/>
              </a:lnSpc>
              <a:spcBef>
                <a:spcPts val="0"/>
              </a:spcBef>
              <a:spcAft>
                <a:spcPts val="0"/>
              </a:spcAft>
              <a:buSzPts val="12100"/>
              <a:buNone/>
              <a:defRPr sz="12100"/>
            </a:lvl1pPr>
            <a:lvl2pPr lvl="1" algn="ctr">
              <a:lnSpc>
                <a:spcPct val="100000"/>
              </a:lnSpc>
              <a:spcBef>
                <a:spcPts val="0"/>
              </a:spcBef>
              <a:spcAft>
                <a:spcPts val="0"/>
              </a:spcAft>
              <a:buSzPts val="12100"/>
              <a:buNone/>
              <a:defRPr sz="12100"/>
            </a:lvl2pPr>
            <a:lvl3pPr lvl="2" algn="ctr">
              <a:lnSpc>
                <a:spcPct val="100000"/>
              </a:lnSpc>
              <a:spcBef>
                <a:spcPts val="0"/>
              </a:spcBef>
              <a:spcAft>
                <a:spcPts val="0"/>
              </a:spcAft>
              <a:buSzPts val="12100"/>
              <a:buNone/>
              <a:defRPr sz="12100"/>
            </a:lvl3pPr>
            <a:lvl4pPr lvl="3" algn="ctr">
              <a:lnSpc>
                <a:spcPct val="100000"/>
              </a:lnSpc>
              <a:spcBef>
                <a:spcPts val="0"/>
              </a:spcBef>
              <a:spcAft>
                <a:spcPts val="0"/>
              </a:spcAft>
              <a:buSzPts val="12100"/>
              <a:buNone/>
              <a:defRPr sz="12100"/>
            </a:lvl4pPr>
            <a:lvl5pPr lvl="4" algn="ctr">
              <a:lnSpc>
                <a:spcPct val="100000"/>
              </a:lnSpc>
              <a:spcBef>
                <a:spcPts val="0"/>
              </a:spcBef>
              <a:spcAft>
                <a:spcPts val="0"/>
              </a:spcAft>
              <a:buSzPts val="12100"/>
              <a:buNone/>
              <a:defRPr sz="12100"/>
            </a:lvl5pPr>
            <a:lvl6pPr lvl="5" algn="ctr">
              <a:lnSpc>
                <a:spcPct val="100000"/>
              </a:lnSpc>
              <a:spcBef>
                <a:spcPts val="0"/>
              </a:spcBef>
              <a:spcAft>
                <a:spcPts val="0"/>
              </a:spcAft>
              <a:buSzPts val="12100"/>
              <a:buNone/>
              <a:defRPr sz="12100"/>
            </a:lvl6pPr>
            <a:lvl7pPr lvl="6" algn="ctr">
              <a:lnSpc>
                <a:spcPct val="100000"/>
              </a:lnSpc>
              <a:spcBef>
                <a:spcPts val="0"/>
              </a:spcBef>
              <a:spcAft>
                <a:spcPts val="0"/>
              </a:spcAft>
              <a:buSzPts val="12100"/>
              <a:buNone/>
              <a:defRPr sz="12100"/>
            </a:lvl7pPr>
            <a:lvl8pPr lvl="7" algn="ctr">
              <a:lnSpc>
                <a:spcPct val="100000"/>
              </a:lnSpc>
              <a:spcBef>
                <a:spcPts val="0"/>
              </a:spcBef>
              <a:spcAft>
                <a:spcPts val="0"/>
              </a:spcAft>
              <a:buSzPts val="12100"/>
              <a:buNone/>
              <a:defRPr sz="12100"/>
            </a:lvl8pPr>
            <a:lvl9pPr lvl="8" algn="ctr">
              <a:lnSpc>
                <a:spcPct val="100000"/>
              </a:lnSpc>
              <a:spcBef>
                <a:spcPts val="0"/>
              </a:spcBef>
              <a:spcAft>
                <a:spcPts val="0"/>
              </a:spcAft>
              <a:buSzPts val="12100"/>
              <a:buNone/>
              <a:defRPr sz="12100"/>
            </a:lvl9pPr>
          </a:lstStyle>
          <a:p>
            <a:endParaRPr/>
          </a:p>
        </p:txBody>
      </p:sp>
      <p:sp>
        <p:nvSpPr>
          <p:cNvPr id="12" name="Google Shape;12;g246959b2279_3_288"/>
          <p:cNvSpPr txBox="1">
            <a:spLocks noGrp="1"/>
          </p:cNvSpPr>
          <p:nvPr>
            <p:ph type="sldNum" idx="12"/>
          </p:nvPr>
        </p:nvSpPr>
        <p:spPr>
          <a:xfrm>
            <a:off x="21347346" y="36881140"/>
            <a:ext cx="1382400" cy="3113100"/>
          </a:xfrm>
          <a:prstGeom prst="rect">
            <a:avLst/>
          </a:prstGeom>
        </p:spPr>
        <p:txBody>
          <a:bodyPr spcFirstLastPara="1" wrap="square" lIns="394600" tIns="394600" rIns="394600" bIns="394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g246959b2279_3_323"/>
          <p:cNvSpPr txBox="1">
            <a:spLocks noGrp="1"/>
          </p:cNvSpPr>
          <p:nvPr>
            <p:ph type="title" hasCustomPrompt="1"/>
          </p:nvPr>
        </p:nvSpPr>
        <p:spPr>
          <a:xfrm>
            <a:off x="785365" y="8748285"/>
            <a:ext cx="21468600" cy="15529200"/>
          </a:xfrm>
          <a:prstGeom prst="rect">
            <a:avLst/>
          </a:prstGeom>
        </p:spPr>
        <p:txBody>
          <a:bodyPr spcFirstLastPara="1" wrap="square" lIns="394600" tIns="394600" rIns="394600" bIns="394600" anchor="b" anchorCtr="0">
            <a:normAutofit/>
          </a:bodyPr>
          <a:lstStyle>
            <a:lvl1pPr lvl="0" algn="ctr">
              <a:spcBef>
                <a:spcPts val="0"/>
              </a:spcBef>
              <a:spcAft>
                <a:spcPts val="0"/>
              </a:spcAft>
              <a:buSzPts val="51800"/>
              <a:buNone/>
              <a:defRPr sz="51800"/>
            </a:lvl1pPr>
            <a:lvl2pPr lvl="1" algn="ctr">
              <a:spcBef>
                <a:spcPts val="0"/>
              </a:spcBef>
              <a:spcAft>
                <a:spcPts val="0"/>
              </a:spcAft>
              <a:buSzPts val="51800"/>
              <a:buNone/>
              <a:defRPr sz="51800"/>
            </a:lvl2pPr>
            <a:lvl3pPr lvl="2" algn="ctr">
              <a:spcBef>
                <a:spcPts val="0"/>
              </a:spcBef>
              <a:spcAft>
                <a:spcPts val="0"/>
              </a:spcAft>
              <a:buSzPts val="51800"/>
              <a:buNone/>
              <a:defRPr sz="51800"/>
            </a:lvl3pPr>
            <a:lvl4pPr lvl="3" algn="ctr">
              <a:spcBef>
                <a:spcPts val="0"/>
              </a:spcBef>
              <a:spcAft>
                <a:spcPts val="0"/>
              </a:spcAft>
              <a:buSzPts val="51800"/>
              <a:buNone/>
              <a:defRPr sz="51800"/>
            </a:lvl4pPr>
            <a:lvl5pPr lvl="4" algn="ctr">
              <a:spcBef>
                <a:spcPts val="0"/>
              </a:spcBef>
              <a:spcAft>
                <a:spcPts val="0"/>
              </a:spcAft>
              <a:buSzPts val="51800"/>
              <a:buNone/>
              <a:defRPr sz="51800"/>
            </a:lvl5pPr>
            <a:lvl6pPr lvl="5" algn="ctr">
              <a:spcBef>
                <a:spcPts val="0"/>
              </a:spcBef>
              <a:spcAft>
                <a:spcPts val="0"/>
              </a:spcAft>
              <a:buSzPts val="51800"/>
              <a:buNone/>
              <a:defRPr sz="51800"/>
            </a:lvl6pPr>
            <a:lvl7pPr lvl="6" algn="ctr">
              <a:spcBef>
                <a:spcPts val="0"/>
              </a:spcBef>
              <a:spcAft>
                <a:spcPts val="0"/>
              </a:spcAft>
              <a:buSzPts val="51800"/>
              <a:buNone/>
              <a:defRPr sz="51800"/>
            </a:lvl7pPr>
            <a:lvl8pPr lvl="7" algn="ctr">
              <a:spcBef>
                <a:spcPts val="0"/>
              </a:spcBef>
              <a:spcAft>
                <a:spcPts val="0"/>
              </a:spcAft>
              <a:buSzPts val="51800"/>
              <a:buNone/>
              <a:defRPr sz="51800"/>
            </a:lvl8pPr>
            <a:lvl9pPr lvl="8" algn="ctr">
              <a:spcBef>
                <a:spcPts val="0"/>
              </a:spcBef>
              <a:spcAft>
                <a:spcPts val="0"/>
              </a:spcAft>
              <a:buSzPts val="51800"/>
              <a:buNone/>
              <a:defRPr sz="51800"/>
            </a:lvl9pPr>
          </a:lstStyle>
          <a:p>
            <a:r>
              <a:t>xx%</a:t>
            </a:r>
          </a:p>
        </p:txBody>
      </p:sp>
      <p:sp>
        <p:nvSpPr>
          <p:cNvPr id="46" name="Google Shape;46;g246959b2279_3_323"/>
          <p:cNvSpPr txBox="1">
            <a:spLocks noGrp="1"/>
          </p:cNvSpPr>
          <p:nvPr>
            <p:ph type="body" idx="1"/>
          </p:nvPr>
        </p:nvSpPr>
        <p:spPr>
          <a:xfrm>
            <a:off x="785365" y="24930784"/>
            <a:ext cx="21468600" cy="10287900"/>
          </a:xfrm>
          <a:prstGeom prst="rect">
            <a:avLst/>
          </a:prstGeom>
        </p:spPr>
        <p:txBody>
          <a:bodyPr spcFirstLastPara="1" wrap="square" lIns="394600" tIns="394600" rIns="394600" bIns="394600" anchor="t" anchorCtr="0">
            <a:normAutofit/>
          </a:bodyPr>
          <a:lstStyle>
            <a:lvl1pPr marL="457200" lvl="0" indent="-723900" algn="ctr">
              <a:spcBef>
                <a:spcPts val="0"/>
              </a:spcBef>
              <a:spcAft>
                <a:spcPts val="0"/>
              </a:spcAft>
              <a:buSzPts val="7800"/>
              <a:buChar char="●"/>
              <a:defRPr/>
            </a:lvl1pPr>
            <a:lvl2pPr marL="914400" lvl="1" indent="-609600" algn="ctr">
              <a:spcBef>
                <a:spcPts val="0"/>
              </a:spcBef>
              <a:spcAft>
                <a:spcPts val="0"/>
              </a:spcAft>
              <a:buSzPts val="6000"/>
              <a:buChar char="○"/>
              <a:defRPr/>
            </a:lvl2pPr>
            <a:lvl3pPr marL="1371600" lvl="2" indent="-609600" algn="ctr">
              <a:spcBef>
                <a:spcPts val="0"/>
              </a:spcBef>
              <a:spcAft>
                <a:spcPts val="0"/>
              </a:spcAft>
              <a:buSzPts val="6000"/>
              <a:buChar char="■"/>
              <a:defRPr/>
            </a:lvl3pPr>
            <a:lvl4pPr marL="1828800" lvl="3" indent="-609600" algn="ctr">
              <a:spcBef>
                <a:spcPts val="0"/>
              </a:spcBef>
              <a:spcAft>
                <a:spcPts val="0"/>
              </a:spcAft>
              <a:buSzPts val="6000"/>
              <a:buChar char="●"/>
              <a:defRPr/>
            </a:lvl4pPr>
            <a:lvl5pPr marL="2286000" lvl="4" indent="-609600" algn="ctr">
              <a:spcBef>
                <a:spcPts val="0"/>
              </a:spcBef>
              <a:spcAft>
                <a:spcPts val="0"/>
              </a:spcAft>
              <a:buSzPts val="6000"/>
              <a:buChar char="○"/>
              <a:defRPr/>
            </a:lvl5pPr>
            <a:lvl6pPr marL="2743200" lvl="5" indent="-609600" algn="ctr">
              <a:spcBef>
                <a:spcPts val="0"/>
              </a:spcBef>
              <a:spcAft>
                <a:spcPts val="0"/>
              </a:spcAft>
              <a:buSzPts val="6000"/>
              <a:buChar char="■"/>
              <a:defRPr/>
            </a:lvl6pPr>
            <a:lvl7pPr marL="3200400" lvl="6" indent="-609600" algn="ctr">
              <a:spcBef>
                <a:spcPts val="0"/>
              </a:spcBef>
              <a:spcAft>
                <a:spcPts val="0"/>
              </a:spcAft>
              <a:buSzPts val="6000"/>
              <a:buChar char="●"/>
              <a:defRPr/>
            </a:lvl7pPr>
            <a:lvl8pPr marL="3657600" lvl="7" indent="-609600" algn="ctr">
              <a:spcBef>
                <a:spcPts val="0"/>
              </a:spcBef>
              <a:spcAft>
                <a:spcPts val="0"/>
              </a:spcAft>
              <a:buSzPts val="6000"/>
              <a:buChar char="○"/>
              <a:defRPr/>
            </a:lvl8pPr>
            <a:lvl9pPr marL="4114800" lvl="8" indent="-609600" algn="ctr">
              <a:spcBef>
                <a:spcPts val="0"/>
              </a:spcBef>
              <a:spcAft>
                <a:spcPts val="0"/>
              </a:spcAft>
              <a:buSzPts val="6000"/>
              <a:buChar char="■"/>
              <a:defRPr/>
            </a:lvl9pPr>
          </a:lstStyle>
          <a:p>
            <a:endParaRPr/>
          </a:p>
        </p:txBody>
      </p:sp>
      <p:sp>
        <p:nvSpPr>
          <p:cNvPr id="47" name="Google Shape;47;g246959b2279_3_323"/>
          <p:cNvSpPr txBox="1">
            <a:spLocks noGrp="1"/>
          </p:cNvSpPr>
          <p:nvPr>
            <p:ph type="sldNum" idx="12"/>
          </p:nvPr>
        </p:nvSpPr>
        <p:spPr>
          <a:xfrm>
            <a:off x="21347346" y="36881140"/>
            <a:ext cx="1382400" cy="3113100"/>
          </a:xfrm>
          <a:prstGeom prst="rect">
            <a:avLst/>
          </a:prstGeom>
        </p:spPr>
        <p:txBody>
          <a:bodyPr spcFirstLastPara="1" wrap="square" lIns="394600" tIns="394600" rIns="394600" bIns="394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g246959b2279_3_327"/>
          <p:cNvSpPr txBox="1">
            <a:spLocks noGrp="1"/>
          </p:cNvSpPr>
          <p:nvPr>
            <p:ph type="sldNum" idx="12"/>
          </p:nvPr>
        </p:nvSpPr>
        <p:spPr>
          <a:xfrm>
            <a:off x="21347346" y="36881140"/>
            <a:ext cx="1382400" cy="3113100"/>
          </a:xfrm>
          <a:prstGeom prst="rect">
            <a:avLst/>
          </a:prstGeom>
        </p:spPr>
        <p:txBody>
          <a:bodyPr spcFirstLastPara="1" wrap="square" lIns="394600" tIns="394600" rIns="394600" bIns="394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amp; Subtitle">
  <p:cSld name="3_Title &amp; Subtitle">
    <p:spTree>
      <p:nvGrpSpPr>
        <p:cNvPr id="1" name="Shape 50"/>
        <p:cNvGrpSpPr/>
        <p:nvPr/>
      </p:nvGrpSpPr>
      <p:grpSpPr>
        <a:xfrm>
          <a:off x="0" y="0"/>
          <a:ext cx="0" cy="0"/>
          <a:chOff x="0" y="0"/>
          <a:chExt cx="0" cy="0"/>
        </a:xfrm>
      </p:grpSpPr>
      <p:pic>
        <p:nvPicPr>
          <p:cNvPr id="51" name="Google Shape;51;g246959b2279_3_329" descr="A picture containing nature, night sky&#10;&#10;Description automatically generated"/>
          <p:cNvPicPr preferRelativeResize="0"/>
          <p:nvPr/>
        </p:nvPicPr>
        <p:blipFill rotWithShape="1">
          <a:blip r:embed="rId2">
            <a:alphaModFix/>
          </a:blip>
          <a:srcRect b="66911"/>
          <a:stretch/>
        </p:blipFill>
        <p:spPr>
          <a:xfrm>
            <a:off x="0" y="-839621"/>
            <a:ext cx="23039390" cy="2523837"/>
          </a:xfrm>
          <a:prstGeom prst="rect">
            <a:avLst/>
          </a:prstGeom>
          <a:noFill/>
          <a:ln>
            <a:noFill/>
          </a:ln>
        </p:spPr>
      </p:pic>
      <p:sp>
        <p:nvSpPr>
          <p:cNvPr id="52" name="Google Shape;52;g246959b2279_3_329"/>
          <p:cNvSpPr/>
          <p:nvPr/>
        </p:nvSpPr>
        <p:spPr>
          <a:xfrm>
            <a:off x="0" y="38450136"/>
            <a:ext cx="23039400" cy="2160000"/>
          </a:xfrm>
          <a:prstGeom prst="rect">
            <a:avLst/>
          </a:prstGeom>
          <a:solidFill>
            <a:srgbClr val="F2F2F2"/>
          </a:solidFill>
          <a:ln>
            <a:noFill/>
          </a:ln>
        </p:spPr>
        <p:txBody>
          <a:bodyPr spcFirstLastPara="1" wrap="square" lIns="53575" tIns="53575" rIns="53575" bIns="53575" anchor="ctr" anchorCtr="0">
            <a:noAutofit/>
          </a:bodyPr>
          <a:lstStyle/>
          <a:p>
            <a:pPr marL="0" marR="0" lvl="0" indent="0" algn="ctr" rtl="0">
              <a:lnSpc>
                <a:spcPct val="100000"/>
              </a:lnSpc>
              <a:spcBef>
                <a:spcPts val="0"/>
              </a:spcBef>
              <a:spcAft>
                <a:spcPts val="0"/>
              </a:spcAft>
              <a:buClr>
                <a:srgbClr val="000000"/>
              </a:buClr>
              <a:buSzPts val="5400"/>
              <a:buFont typeface="Helvetica Neue"/>
              <a:buNone/>
            </a:pPr>
            <a:endParaRPr sz="5400" b="0" i="0" u="none" strike="noStrike" cap="none">
              <a:solidFill>
                <a:srgbClr val="FFFFFF"/>
              </a:solidFill>
              <a:latin typeface="Helvetica Neue"/>
              <a:ea typeface="Helvetica Neue"/>
              <a:cs typeface="Helvetica Neue"/>
              <a:sym typeface="Helvetica Neue"/>
            </a:endParaRPr>
          </a:p>
        </p:txBody>
      </p:sp>
      <p:sp>
        <p:nvSpPr>
          <p:cNvPr id="53" name="Google Shape;53;g246959b2279_3_329"/>
          <p:cNvSpPr/>
          <p:nvPr/>
        </p:nvSpPr>
        <p:spPr>
          <a:xfrm>
            <a:off x="0" y="1684215"/>
            <a:ext cx="23039400" cy="2160000"/>
          </a:xfrm>
          <a:prstGeom prst="rect">
            <a:avLst/>
          </a:prstGeom>
          <a:solidFill>
            <a:srgbClr val="002060"/>
          </a:solidFill>
          <a:ln>
            <a:noFill/>
          </a:ln>
        </p:spPr>
        <p:txBody>
          <a:bodyPr spcFirstLastPara="1" wrap="square" lIns="53575" tIns="53575" rIns="53575" bIns="53575" anchor="ctr" anchorCtr="0">
            <a:noAutofit/>
          </a:bodyPr>
          <a:lstStyle/>
          <a:p>
            <a:pPr marL="0" marR="0" lvl="0" indent="0" algn="ctr" rtl="0">
              <a:lnSpc>
                <a:spcPct val="100000"/>
              </a:lnSpc>
              <a:spcBef>
                <a:spcPts val="0"/>
              </a:spcBef>
              <a:spcAft>
                <a:spcPts val="0"/>
              </a:spcAft>
              <a:buClr>
                <a:srgbClr val="000000"/>
              </a:buClr>
              <a:buSzPts val="5400"/>
              <a:buFont typeface="Helvetica Neue"/>
              <a:buNone/>
            </a:pPr>
            <a:endParaRPr sz="54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Subtitle">
  <p:cSld name="TITLE_1">
    <p:spTree>
      <p:nvGrpSpPr>
        <p:cNvPr id="1" name="Shape 54"/>
        <p:cNvGrpSpPr/>
        <p:nvPr/>
      </p:nvGrpSpPr>
      <p:grpSpPr>
        <a:xfrm>
          <a:off x="0" y="0"/>
          <a:ext cx="0" cy="0"/>
          <a:chOff x="0" y="0"/>
          <a:chExt cx="0" cy="0"/>
        </a:xfrm>
      </p:grpSpPr>
      <p:sp>
        <p:nvSpPr>
          <p:cNvPr id="55" name="Google Shape;55;g246959b2279_3_333"/>
          <p:cNvSpPr txBox="1">
            <a:spLocks noGrp="1"/>
          </p:cNvSpPr>
          <p:nvPr>
            <p:ph type="title"/>
          </p:nvPr>
        </p:nvSpPr>
        <p:spPr>
          <a:xfrm>
            <a:off x="2249940" y="14641609"/>
            <a:ext cx="18539400" cy="5810100"/>
          </a:xfrm>
          <a:prstGeom prst="rect">
            <a:avLst/>
          </a:prstGeom>
          <a:noFill/>
          <a:ln>
            <a:noFill/>
          </a:ln>
        </p:spPr>
        <p:txBody>
          <a:bodyPr spcFirstLastPara="1" wrap="square" lIns="53575" tIns="53575" rIns="53575" bIns="53575" anchor="b" anchorCtr="0">
            <a:normAutofit/>
          </a:bodyPr>
          <a:lstStyle>
            <a:lvl1pPr lvl="0" algn="ctr" rtl="0">
              <a:lnSpc>
                <a:spcPct val="100000"/>
              </a:lnSpc>
              <a:spcBef>
                <a:spcPts val="0"/>
              </a:spcBef>
              <a:spcAft>
                <a:spcPts val="0"/>
              </a:spcAft>
              <a:buClr>
                <a:srgbClr val="000000"/>
              </a:buClr>
              <a:buSzPts val="1800"/>
              <a:buNone/>
              <a:defRPr/>
            </a:lvl1pPr>
            <a:lvl2pPr lvl="1" algn="ctr" rtl="0">
              <a:lnSpc>
                <a:spcPct val="100000"/>
              </a:lnSpc>
              <a:spcBef>
                <a:spcPts val="0"/>
              </a:spcBef>
              <a:spcAft>
                <a:spcPts val="0"/>
              </a:spcAft>
              <a:buClr>
                <a:srgbClr val="000000"/>
              </a:buClr>
              <a:buSzPts val="1800"/>
              <a:buNone/>
              <a:defRPr/>
            </a:lvl2pPr>
            <a:lvl3pPr lvl="2" algn="ctr" rtl="0">
              <a:lnSpc>
                <a:spcPct val="100000"/>
              </a:lnSpc>
              <a:spcBef>
                <a:spcPts val="0"/>
              </a:spcBef>
              <a:spcAft>
                <a:spcPts val="0"/>
              </a:spcAft>
              <a:buClr>
                <a:srgbClr val="000000"/>
              </a:buClr>
              <a:buSzPts val="1800"/>
              <a:buNone/>
              <a:defRPr/>
            </a:lvl3pPr>
            <a:lvl4pPr lvl="3" algn="ctr" rtl="0">
              <a:lnSpc>
                <a:spcPct val="100000"/>
              </a:lnSpc>
              <a:spcBef>
                <a:spcPts val="0"/>
              </a:spcBef>
              <a:spcAft>
                <a:spcPts val="0"/>
              </a:spcAft>
              <a:buClr>
                <a:srgbClr val="000000"/>
              </a:buClr>
              <a:buSzPts val="1800"/>
              <a:buNone/>
              <a:defRPr/>
            </a:lvl4pPr>
            <a:lvl5pPr lvl="4" algn="ctr" rtl="0">
              <a:lnSpc>
                <a:spcPct val="100000"/>
              </a:lnSpc>
              <a:spcBef>
                <a:spcPts val="0"/>
              </a:spcBef>
              <a:spcAft>
                <a:spcPts val="0"/>
              </a:spcAft>
              <a:buClr>
                <a:srgbClr val="000000"/>
              </a:buClr>
              <a:buSzPts val="1800"/>
              <a:buNone/>
              <a:defRPr/>
            </a:lvl5pPr>
            <a:lvl6pPr lvl="5" algn="ctr" rtl="0">
              <a:lnSpc>
                <a:spcPct val="100000"/>
              </a:lnSpc>
              <a:spcBef>
                <a:spcPts val="0"/>
              </a:spcBef>
              <a:spcAft>
                <a:spcPts val="0"/>
              </a:spcAft>
              <a:buClr>
                <a:srgbClr val="000000"/>
              </a:buClr>
              <a:buSzPts val="1800"/>
              <a:buNone/>
              <a:defRPr/>
            </a:lvl6pPr>
            <a:lvl7pPr lvl="6" algn="ctr" rtl="0">
              <a:lnSpc>
                <a:spcPct val="100000"/>
              </a:lnSpc>
              <a:spcBef>
                <a:spcPts val="0"/>
              </a:spcBef>
              <a:spcAft>
                <a:spcPts val="0"/>
              </a:spcAft>
              <a:buClr>
                <a:srgbClr val="000000"/>
              </a:buClr>
              <a:buSzPts val="1800"/>
              <a:buNone/>
              <a:defRPr/>
            </a:lvl7pPr>
            <a:lvl8pPr lvl="7" algn="ctr" rtl="0">
              <a:lnSpc>
                <a:spcPct val="100000"/>
              </a:lnSpc>
              <a:spcBef>
                <a:spcPts val="0"/>
              </a:spcBef>
              <a:spcAft>
                <a:spcPts val="0"/>
              </a:spcAft>
              <a:buClr>
                <a:srgbClr val="000000"/>
              </a:buClr>
              <a:buSzPts val="1800"/>
              <a:buNone/>
              <a:defRPr/>
            </a:lvl8pPr>
            <a:lvl9pPr lvl="8" algn="ctr" rtl="0">
              <a:lnSpc>
                <a:spcPct val="100000"/>
              </a:lnSpc>
              <a:spcBef>
                <a:spcPts val="0"/>
              </a:spcBef>
              <a:spcAft>
                <a:spcPts val="0"/>
              </a:spcAft>
              <a:buClr>
                <a:srgbClr val="000000"/>
              </a:buClr>
              <a:buSzPts val="1800"/>
              <a:buNone/>
              <a:defRPr/>
            </a:lvl9pPr>
          </a:lstStyle>
          <a:p>
            <a:endParaRPr/>
          </a:p>
        </p:txBody>
      </p:sp>
      <p:sp>
        <p:nvSpPr>
          <p:cNvPr id="56" name="Google Shape;56;g246959b2279_3_333"/>
          <p:cNvSpPr txBox="1">
            <a:spLocks noGrp="1"/>
          </p:cNvSpPr>
          <p:nvPr>
            <p:ph type="body" idx="1"/>
          </p:nvPr>
        </p:nvSpPr>
        <p:spPr>
          <a:xfrm>
            <a:off x="2249940" y="20630341"/>
            <a:ext cx="18539400" cy="1988700"/>
          </a:xfrm>
          <a:prstGeom prst="rect">
            <a:avLst/>
          </a:prstGeom>
          <a:noFill/>
          <a:ln>
            <a:noFill/>
          </a:ln>
        </p:spPr>
        <p:txBody>
          <a:bodyPr spcFirstLastPara="1" wrap="square" lIns="53575" tIns="53575" rIns="53575" bIns="53575" anchor="t" anchorCtr="0">
            <a:normAutofit/>
          </a:bodyPr>
          <a:lstStyle>
            <a:lvl1pPr marL="457200" lvl="0" indent="-342900" algn="ctr" rtl="0">
              <a:lnSpc>
                <a:spcPct val="100000"/>
              </a:lnSpc>
              <a:spcBef>
                <a:spcPts val="0"/>
              </a:spcBef>
              <a:spcAft>
                <a:spcPts val="0"/>
              </a:spcAft>
              <a:buClr>
                <a:srgbClr val="000000"/>
              </a:buClr>
              <a:buSzPts val="1800"/>
              <a:buChar char="●"/>
              <a:defRPr/>
            </a:lvl1pPr>
            <a:lvl2pPr marL="914400" lvl="1" indent="-342900" algn="ctr" rtl="0">
              <a:lnSpc>
                <a:spcPct val="100000"/>
              </a:lnSpc>
              <a:spcBef>
                <a:spcPts val="0"/>
              </a:spcBef>
              <a:spcAft>
                <a:spcPts val="0"/>
              </a:spcAft>
              <a:buClr>
                <a:srgbClr val="000000"/>
              </a:buClr>
              <a:buSzPts val="1800"/>
              <a:buChar char="○"/>
              <a:defRPr/>
            </a:lvl2pPr>
            <a:lvl3pPr marL="1371600" lvl="2" indent="-342900" algn="ctr" rtl="0">
              <a:lnSpc>
                <a:spcPct val="100000"/>
              </a:lnSpc>
              <a:spcBef>
                <a:spcPts val="0"/>
              </a:spcBef>
              <a:spcAft>
                <a:spcPts val="0"/>
              </a:spcAft>
              <a:buClr>
                <a:srgbClr val="000000"/>
              </a:buClr>
              <a:buSzPts val="1800"/>
              <a:buChar char="■"/>
              <a:defRPr/>
            </a:lvl3pPr>
            <a:lvl4pPr marL="1828800" lvl="3" indent="-342900" algn="ctr" rtl="0">
              <a:lnSpc>
                <a:spcPct val="100000"/>
              </a:lnSpc>
              <a:spcBef>
                <a:spcPts val="0"/>
              </a:spcBef>
              <a:spcAft>
                <a:spcPts val="0"/>
              </a:spcAft>
              <a:buClr>
                <a:srgbClr val="000000"/>
              </a:buClr>
              <a:buSzPts val="1800"/>
              <a:buChar char="●"/>
              <a:defRPr/>
            </a:lvl4pPr>
            <a:lvl5pPr marL="2286000" lvl="4" indent="-342900" algn="ctr" rtl="0">
              <a:lnSpc>
                <a:spcPct val="100000"/>
              </a:lnSpc>
              <a:spcBef>
                <a:spcPts val="0"/>
              </a:spcBef>
              <a:spcAft>
                <a:spcPts val="0"/>
              </a:spcAft>
              <a:buClr>
                <a:srgbClr val="000000"/>
              </a:buClr>
              <a:buSzPts val="1800"/>
              <a:buChar char="○"/>
              <a:defRPr/>
            </a:lvl5pPr>
            <a:lvl6pPr marL="2743200" lvl="5" indent="-342900" algn="ctr" rtl="0">
              <a:lnSpc>
                <a:spcPct val="100000"/>
              </a:lnSpc>
              <a:spcBef>
                <a:spcPts val="0"/>
              </a:spcBef>
              <a:spcAft>
                <a:spcPts val="0"/>
              </a:spcAft>
              <a:buClr>
                <a:srgbClr val="000000"/>
              </a:buClr>
              <a:buSzPts val="1800"/>
              <a:buChar char="■"/>
              <a:defRPr/>
            </a:lvl6pPr>
            <a:lvl7pPr marL="3200400" lvl="6" indent="-342900" algn="ctr" rtl="0">
              <a:lnSpc>
                <a:spcPct val="100000"/>
              </a:lnSpc>
              <a:spcBef>
                <a:spcPts val="0"/>
              </a:spcBef>
              <a:spcAft>
                <a:spcPts val="0"/>
              </a:spcAft>
              <a:buClr>
                <a:srgbClr val="000000"/>
              </a:buClr>
              <a:buSzPts val="1800"/>
              <a:buChar char="●"/>
              <a:defRPr/>
            </a:lvl7pPr>
            <a:lvl8pPr marL="3657600" lvl="7" indent="-342900" algn="ctr" rtl="0">
              <a:lnSpc>
                <a:spcPct val="100000"/>
              </a:lnSpc>
              <a:spcBef>
                <a:spcPts val="0"/>
              </a:spcBef>
              <a:spcAft>
                <a:spcPts val="0"/>
              </a:spcAft>
              <a:buClr>
                <a:srgbClr val="000000"/>
              </a:buClr>
              <a:buSzPts val="1800"/>
              <a:buChar char="○"/>
              <a:defRPr/>
            </a:lvl8pPr>
            <a:lvl9pPr marL="4114800" lvl="8" indent="-342900" algn="ctr" rtl="0">
              <a:lnSpc>
                <a:spcPct val="100000"/>
              </a:lnSpc>
              <a:spcBef>
                <a:spcPts val="0"/>
              </a:spcBef>
              <a:spcAft>
                <a:spcPts val="0"/>
              </a:spcAft>
              <a:buClr>
                <a:srgbClr val="000000"/>
              </a:buClr>
              <a:buSzPts val="1800"/>
              <a:buChar char="■"/>
              <a:defRPr/>
            </a:lvl9pPr>
          </a:lstStyle>
          <a:p>
            <a:endParaRPr/>
          </a:p>
        </p:txBody>
      </p:sp>
      <p:sp>
        <p:nvSpPr>
          <p:cNvPr id="57" name="Google Shape;57;g246959b2279_3_333"/>
          <p:cNvSpPr txBox="1">
            <a:spLocks noGrp="1"/>
          </p:cNvSpPr>
          <p:nvPr>
            <p:ph type="sldNum" idx="12"/>
          </p:nvPr>
        </p:nvSpPr>
        <p:spPr>
          <a:xfrm>
            <a:off x="11145405" y="28116257"/>
            <a:ext cx="736500" cy="723900"/>
          </a:xfrm>
          <a:prstGeom prst="rect">
            <a:avLst/>
          </a:prstGeom>
          <a:noFill/>
          <a:ln>
            <a:noFill/>
          </a:ln>
        </p:spPr>
        <p:txBody>
          <a:bodyPr spcFirstLastPara="1" wrap="square" lIns="53575" tIns="53575" rIns="53575" bIns="53575" anchor="t" anchorCtr="0">
            <a:spAutoFit/>
          </a:bodyPr>
          <a:lstStyle>
            <a:lvl1pPr marL="0" lvl="0" indent="0" algn="ctr" rtl="0">
              <a:lnSpc>
                <a:spcPct val="100000"/>
              </a:lnSpc>
              <a:spcBef>
                <a:spcPts val="0"/>
              </a:spcBef>
              <a:spcAft>
                <a:spcPts val="0"/>
              </a:spcAft>
              <a:buClr>
                <a:srgbClr val="000000"/>
              </a:buClr>
              <a:buSzPts val="4000"/>
              <a:buFont typeface="Helvetica Neue Light"/>
              <a:buNone/>
              <a:defRPr sz="4000" b="0">
                <a:latin typeface="Helvetica Neue Light"/>
                <a:ea typeface="Helvetica Neue Light"/>
                <a:cs typeface="Helvetica Neue Light"/>
                <a:sym typeface="Helvetica Neue Light"/>
              </a:defRPr>
            </a:lvl1pPr>
            <a:lvl2pPr marL="0" lvl="1" indent="0" algn="ctr" rtl="0">
              <a:lnSpc>
                <a:spcPct val="100000"/>
              </a:lnSpc>
              <a:spcBef>
                <a:spcPts val="0"/>
              </a:spcBef>
              <a:spcAft>
                <a:spcPts val="0"/>
              </a:spcAft>
              <a:buClr>
                <a:srgbClr val="000000"/>
              </a:buClr>
              <a:buSzPts val="4000"/>
              <a:buFont typeface="Helvetica Neue Light"/>
              <a:buNone/>
              <a:defRPr sz="4000" b="0">
                <a:latin typeface="Helvetica Neue Light"/>
                <a:ea typeface="Helvetica Neue Light"/>
                <a:cs typeface="Helvetica Neue Light"/>
                <a:sym typeface="Helvetica Neue Light"/>
              </a:defRPr>
            </a:lvl2pPr>
            <a:lvl3pPr marL="0" lvl="2" indent="0" algn="ctr" rtl="0">
              <a:lnSpc>
                <a:spcPct val="100000"/>
              </a:lnSpc>
              <a:spcBef>
                <a:spcPts val="0"/>
              </a:spcBef>
              <a:spcAft>
                <a:spcPts val="0"/>
              </a:spcAft>
              <a:buClr>
                <a:srgbClr val="000000"/>
              </a:buClr>
              <a:buSzPts val="4000"/>
              <a:buFont typeface="Helvetica Neue Light"/>
              <a:buNone/>
              <a:defRPr sz="4000" b="0">
                <a:latin typeface="Helvetica Neue Light"/>
                <a:ea typeface="Helvetica Neue Light"/>
                <a:cs typeface="Helvetica Neue Light"/>
                <a:sym typeface="Helvetica Neue Light"/>
              </a:defRPr>
            </a:lvl3pPr>
            <a:lvl4pPr marL="0" lvl="3" indent="0" algn="ctr" rtl="0">
              <a:lnSpc>
                <a:spcPct val="100000"/>
              </a:lnSpc>
              <a:spcBef>
                <a:spcPts val="0"/>
              </a:spcBef>
              <a:spcAft>
                <a:spcPts val="0"/>
              </a:spcAft>
              <a:buClr>
                <a:srgbClr val="000000"/>
              </a:buClr>
              <a:buSzPts val="4000"/>
              <a:buFont typeface="Helvetica Neue Light"/>
              <a:buNone/>
              <a:defRPr sz="4000" b="0">
                <a:latin typeface="Helvetica Neue Light"/>
                <a:ea typeface="Helvetica Neue Light"/>
                <a:cs typeface="Helvetica Neue Light"/>
                <a:sym typeface="Helvetica Neue Light"/>
              </a:defRPr>
            </a:lvl4pPr>
            <a:lvl5pPr marL="0" lvl="4" indent="0" algn="ctr" rtl="0">
              <a:lnSpc>
                <a:spcPct val="100000"/>
              </a:lnSpc>
              <a:spcBef>
                <a:spcPts val="0"/>
              </a:spcBef>
              <a:spcAft>
                <a:spcPts val="0"/>
              </a:spcAft>
              <a:buClr>
                <a:srgbClr val="000000"/>
              </a:buClr>
              <a:buSzPts val="4000"/>
              <a:buFont typeface="Helvetica Neue Light"/>
              <a:buNone/>
              <a:defRPr sz="4000" b="0">
                <a:latin typeface="Helvetica Neue Light"/>
                <a:ea typeface="Helvetica Neue Light"/>
                <a:cs typeface="Helvetica Neue Light"/>
                <a:sym typeface="Helvetica Neue Light"/>
              </a:defRPr>
            </a:lvl5pPr>
            <a:lvl6pPr marL="0" lvl="5" indent="0" algn="ctr" rtl="0">
              <a:lnSpc>
                <a:spcPct val="100000"/>
              </a:lnSpc>
              <a:spcBef>
                <a:spcPts val="0"/>
              </a:spcBef>
              <a:spcAft>
                <a:spcPts val="0"/>
              </a:spcAft>
              <a:buClr>
                <a:srgbClr val="000000"/>
              </a:buClr>
              <a:buSzPts val="4000"/>
              <a:buFont typeface="Helvetica Neue Light"/>
              <a:buNone/>
              <a:defRPr sz="4000" b="0">
                <a:latin typeface="Helvetica Neue Light"/>
                <a:ea typeface="Helvetica Neue Light"/>
                <a:cs typeface="Helvetica Neue Light"/>
                <a:sym typeface="Helvetica Neue Light"/>
              </a:defRPr>
            </a:lvl6pPr>
            <a:lvl7pPr marL="0" lvl="6" indent="0" algn="ctr" rtl="0">
              <a:lnSpc>
                <a:spcPct val="100000"/>
              </a:lnSpc>
              <a:spcBef>
                <a:spcPts val="0"/>
              </a:spcBef>
              <a:spcAft>
                <a:spcPts val="0"/>
              </a:spcAft>
              <a:buClr>
                <a:srgbClr val="000000"/>
              </a:buClr>
              <a:buSzPts val="4000"/>
              <a:buFont typeface="Helvetica Neue Light"/>
              <a:buNone/>
              <a:defRPr sz="4000" b="0">
                <a:latin typeface="Helvetica Neue Light"/>
                <a:ea typeface="Helvetica Neue Light"/>
                <a:cs typeface="Helvetica Neue Light"/>
                <a:sym typeface="Helvetica Neue Light"/>
              </a:defRPr>
            </a:lvl7pPr>
            <a:lvl8pPr marL="0" lvl="7" indent="0" algn="ctr" rtl="0">
              <a:lnSpc>
                <a:spcPct val="100000"/>
              </a:lnSpc>
              <a:spcBef>
                <a:spcPts val="0"/>
              </a:spcBef>
              <a:spcAft>
                <a:spcPts val="0"/>
              </a:spcAft>
              <a:buClr>
                <a:srgbClr val="000000"/>
              </a:buClr>
              <a:buSzPts val="4000"/>
              <a:buFont typeface="Helvetica Neue Light"/>
              <a:buNone/>
              <a:defRPr sz="4000" b="0">
                <a:latin typeface="Helvetica Neue Light"/>
                <a:ea typeface="Helvetica Neue Light"/>
                <a:cs typeface="Helvetica Neue Light"/>
                <a:sym typeface="Helvetica Neue Light"/>
              </a:defRPr>
            </a:lvl8pPr>
            <a:lvl9pPr marL="0" lvl="8" indent="0" algn="ctr" rtl="0">
              <a:lnSpc>
                <a:spcPct val="100000"/>
              </a:lnSpc>
              <a:spcBef>
                <a:spcPts val="0"/>
              </a:spcBef>
              <a:spcAft>
                <a:spcPts val="0"/>
              </a:spcAft>
              <a:buClr>
                <a:srgbClr val="000000"/>
              </a:buClr>
              <a:buSzPts val="4000"/>
              <a:buFont typeface="Helvetica Neue Light"/>
              <a:buNone/>
              <a:defRPr sz="40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lv-LV"/>
              <a:t>‹#›</a:t>
            </a:fld>
            <a:endParaRPr sz="4300">
              <a:latin typeface="Arial"/>
              <a:ea typeface="Arial"/>
              <a:cs typeface="Arial"/>
              <a:sym typeface="Arial"/>
            </a:endParaRPr>
          </a:p>
        </p:txBody>
      </p:sp>
      <p:pic>
        <p:nvPicPr>
          <p:cNvPr id="58" name="Google Shape;58;g246959b2279_3_333" descr="A picture containing nature, night sky&#10;&#10;Description automatically generated"/>
          <p:cNvPicPr preferRelativeResize="0"/>
          <p:nvPr/>
        </p:nvPicPr>
        <p:blipFill rotWithShape="1">
          <a:blip r:embed="rId2">
            <a:alphaModFix/>
          </a:blip>
          <a:srcRect b="66911"/>
          <a:stretch/>
        </p:blipFill>
        <p:spPr>
          <a:xfrm>
            <a:off x="0" y="-839621"/>
            <a:ext cx="23039390" cy="2523837"/>
          </a:xfrm>
          <a:prstGeom prst="rect">
            <a:avLst/>
          </a:prstGeom>
          <a:noFill/>
          <a:ln>
            <a:noFill/>
          </a:ln>
        </p:spPr>
      </p:pic>
      <p:sp>
        <p:nvSpPr>
          <p:cNvPr id="59" name="Google Shape;59;g246959b2279_3_333"/>
          <p:cNvSpPr/>
          <p:nvPr/>
        </p:nvSpPr>
        <p:spPr>
          <a:xfrm>
            <a:off x="0" y="38511096"/>
            <a:ext cx="23039400" cy="2160000"/>
          </a:xfrm>
          <a:prstGeom prst="rect">
            <a:avLst/>
          </a:prstGeom>
          <a:solidFill>
            <a:srgbClr val="F2F2F2"/>
          </a:solidFill>
          <a:ln>
            <a:noFill/>
          </a:ln>
        </p:spPr>
        <p:txBody>
          <a:bodyPr spcFirstLastPara="1" wrap="square" lIns="53575" tIns="53575" rIns="53575" bIns="53575" anchor="ctr" anchorCtr="0">
            <a:noAutofit/>
          </a:bodyPr>
          <a:lstStyle/>
          <a:p>
            <a:pPr marL="0" marR="0" lvl="0" indent="0" algn="ctr" rtl="0">
              <a:lnSpc>
                <a:spcPct val="100000"/>
              </a:lnSpc>
              <a:spcBef>
                <a:spcPts val="0"/>
              </a:spcBef>
              <a:spcAft>
                <a:spcPts val="0"/>
              </a:spcAft>
              <a:buClr>
                <a:srgbClr val="000000"/>
              </a:buClr>
              <a:buSzPts val="5400"/>
              <a:buFont typeface="Helvetica Neue"/>
              <a:buNone/>
            </a:pPr>
            <a:endParaRPr sz="5400" b="0" i="0" u="none" strike="noStrike" cap="none">
              <a:solidFill>
                <a:srgbClr val="FFFFFF"/>
              </a:solidFill>
              <a:latin typeface="Helvetica Neue"/>
              <a:ea typeface="Helvetica Neue"/>
              <a:cs typeface="Helvetica Neue"/>
              <a:sym typeface="Helvetica Neue"/>
            </a:endParaRPr>
          </a:p>
        </p:txBody>
      </p:sp>
      <p:sp>
        <p:nvSpPr>
          <p:cNvPr id="60" name="Google Shape;60;g246959b2279_3_333"/>
          <p:cNvSpPr/>
          <p:nvPr/>
        </p:nvSpPr>
        <p:spPr>
          <a:xfrm>
            <a:off x="0" y="1684215"/>
            <a:ext cx="23039400" cy="4176000"/>
          </a:xfrm>
          <a:prstGeom prst="rect">
            <a:avLst/>
          </a:prstGeom>
          <a:solidFill>
            <a:srgbClr val="002060"/>
          </a:solidFill>
          <a:ln>
            <a:noFill/>
          </a:ln>
        </p:spPr>
        <p:txBody>
          <a:bodyPr spcFirstLastPara="1" wrap="square" lIns="53575" tIns="53575" rIns="53575" bIns="53575" anchor="ctr" anchorCtr="0">
            <a:noAutofit/>
          </a:bodyPr>
          <a:lstStyle/>
          <a:p>
            <a:pPr marL="0" marR="0" lvl="0" indent="0" algn="ctr" rtl="0">
              <a:lnSpc>
                <a:spcPct val="100000"/>
              </a:lnSpc>
              <a:spcBef>
                <a:spcPts val="0"/>
              </a:spcBef>
              <a:spcAft>
                <a:spcPts val="0"/>
              </a:spcAft>
              <a:buClr>
                <a:srgbClr val="000000"/>
              </a:buClr>
              <a:buSzPts val="5400"/>
              <a:buFont typeface="Helvetica Neue"/>
              <a:buNone/>
            </a:pPr>
            <a:endParaRPr sz="54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mp; Subtitle">
  <p:cSld name="1_Title &amp; Subtitle">
    <p:spTree>
      <p:nvGrpSpPr>
        <p:cNvPr id="1" name="Shape 61"/>
        <p:cNvGrpSpPr/>
        <p:nvPr/>
      </p:nvGrpSpPr>
      <p:grpSpPr>
        <a:xfrm>
          <a:off x="0" y="0"/>
          <a:ext cx="0" cy="0"/>
          <a:chOff x="0" y="0"/>
          <a:chExt cx="0" cy="0"/>
        </a:xfrm>
      </p:grpSpPr>
      <p:sp>
        <p:nvSpPr>
          <p:cNvPr id="62" name="Google Shape;62;g246959b2279_3_340"/>
          <p:cNvSpPr txBox="1">
            <a:spLocks noGrp="1"/>
          </p:cNvSpPr>
          <p:nvPr>
            <p:ph type="title"/>
          </p:nvPr>
        </p:nvSpPr>
        <p:spPr>
          <a:xfrm>
            <a:off x="2249940" y="14641609"/>
            <a:ext cx="18539400" cy="5810100"/>
          </a:xfrm>
          <a:prstGeom prst="rect">
            <a:avLst/>
          </a:prstGeom>
          <a:noFill/>
          <a:ln>
            <a:noFill/>
          </a:ln>
        </p:spPr>
        <p:txBody>
          <a:bodyPr spcFirstLastPara="1" wrap="square" lIns="53575" tIns="53575" rIns="53575" bIns="53575" anchor="b" anchorCtr="0">
            <a:normAutofit/>
          </a:bodyPr>
          <a:lstStyle>
            <a:lvl1pPr lvl="0" algn="ctr" rtl="0">
              <a:lnSpc>
                <a:spcPct val="100000"/>
              </a:lnSpc>
              <a:spcBef>
                <a:spcPts val="0"/>
              </a:spcBef>
              <a:spcAft>
                <a:spcPts val="0"/>
              </a:spcAft>
              <a:buClr>
                <a:srgbClr val="000000"/>
              </a:buClr>
              <a:buSzPts val="1800"/>
              <a:buNone/>
              <a:defRPr/>
            </a:lvl1pPr>
            <a:lvl2pPr lvl="1" algn="ctr" rtl="0">
              <a:lnSpc>
                <a:spcPct val="100000"/>
              </a:lnSpc>
              <a:spcBef>
                <a:spcPts val="0"/>
              </a:spcBef>
              <a:spcAft>
                <a:spcPts val="0"/>
              </a:spcAft>
              <a:buClr>
                <a:srgbClr val="000000"/>
              </a:buClr>
              <a:buSzPts val="1800"/>
              <a:buNone/>
              <a:defRPr/>
            </a:lvl2pPr>
            <a:lvl3pPr lvl="2" algn="ctr" rtl="0">
              <a:lnSpc>
                <a:spcPct val="100000"/>
              </a:lnSpc>
              <a:spcBef>
                <a:spcPts val="0"/>
              </a:spcBef>
              <a:spcAft>
                <a:spcPts val="0"/>
              </a:spcAft>
              <a:buClr>
                <a:srgbClr val="000000"/>
              </a:buClr>
              <a:buSzPts val="1800"/>
              <a:buNone/>
              <a:defRPr/>
            </a:lvl3pPr>
            <a:lvl4pPr lvl="3" algn="ctr" rtl="0">
              <a:lnSpc>
                <a:spcPct val="100000"/>
              </a:lnSpc>
              <a:spcBef>
                <a:spcPts val="0"/>
              </a:spcBef>
              <a:spcAft>
                <a:spcPts val="0"/>
              </a:spcAft>
              <a:buClr>
                <a:srgbClr val="000000"/>
              </a:buClr>
              <a:buSzPts val="1800"/>
              <a:buNone/>
              <a:defRPr/>
            </a:lvl4pPr>
            <a:lvl5pPr lvl="4" algn="ctr" rtl="0">
              <a:lnSpc>
                <a:spcPct val="100000"/>
              </a:lnSpc>
              <a:spcBef>
                <a:spcPts val="0"/>
              </a:spcBef>
              <a:spcAft>
                <a:spcPts val="0"/>
              </a:spcAft>
              <a:buClr>
                <a:srgbClr val="000000"/>
              </a:buClr>
              <a:buSzPts val="1800"/>
              <a:buNone/>
              <a:defRPr/>
            </a:lvl5pPr>
            <a:lvl6pPr lvl="5" algn="ctr" rtl="0">
              <a:lnSpc>
                <a:spcPct val="100000"/>
              </a:lnSpc>
              <a:spcBef>
                <a:spcPts val="0"/>
              </a:spcBef>
              <a:spcAft>
                <a:spcPts val="0"/>
              </a:spcAft>
              <a:buClr>
                <a:srgbClr val="000000"/>
              </a:buClr>
              <a:buSzPts val="1800"/>
              <a:buNone/>
              <a:defRPr/>
            </a:lvl6pPr>
            <a:lvl7pPr lvl="6" algn="ctr" rtl="0">
              <a:lnSpc>
                <a:spcPct val="100000"/>
              </a:lnSpc>
              <a:spcBef>
                <a:spcPts val="0"/>
              </a:spcBef>
              <a:spcAft>
                <a:spcPts val="0"/>
              </a:spcAft>
              <a:buClr>
                <a:srgbClr val="000000"/>
              </a:buClr>
              <a:buSzPts val="1800"/>
              <a:buNone/>
              <a:defRPr/>
            </a:lvl7pPr>
            <a:lvl8pPr lvl="7" algn="ctr" rtl="0">
              <a:lnSpc>
                <a:spcPct val="100000"/>
              </a:lnSpc>
              <a:spcBef>
                <a:spcPts val="0"/>
              </a:spcBef>
              <a:spcAft>
                <a:spcPts val="0"/>
              </a:spcAft>
              <a:buClr>
                <a:srgbClr val="000000"/>
              </a:buClr>
              <a:buSzPts val="1800"/>
              <a:buNone/>
              <a:defRPr/>
            </a:lvl8pPr>
            <a:lvl9pPr lvl="8" algn="ctr" rtl="0">
              <a:lnSpc>
                <a:spcPct val="100000"/>
              </a:lnSpc>
              <a:spcBef>
                <a:spcPts val="0"/>
              </a:spcBef>
              <a:spcAft>
                <a:spcPts val="0"/>
              </a:spcAft>
              <a:buClr>
                <a:srgbClr val="000000"/>
              </a:buClr>
              <a:buSzPts val="1800"/>
              <a:buNone/>
              <a:defRPr/>
            </a:lvl9pPr>
          </a:lstStyle>
          <a:p>
            <a:endParaRPr/>
          </a:p>
        </p:txBody>
      </p:sp>
      <p:sp>
        <p:nvSpPr>
          <p:cNvPr id="63" name="Google Shape;63;g246959b2279_3_340"/>
          <p:cNvSpPr txBox="1">
            <a:spLocks noGrp="1"/>
          </p:cNvSpPr>
          <p:nvPr>
            <p:ph type="body" idx="1"/>
          </p:nvPr>
        </p:nvSpPr>
        <p:spPr>
          <a:xfrm>
            <a:off x="2249940" y="20630341"/>
            <a:ext cx="18539400" cy="1988700"/>
          </a:xfrm>
          <a:prstGeom prst="rect">
            <a:avLst/>
          </a:prstGeom>
          <a:noFill/>
          <a:ln>
            <a:noFill/>
          </a:ln>
        </p:spPr>
        <p:txBody>
          <a:bodyPr spcFirstLastPara="1" wrap="square" lIns="53575" tIns="53575" rIns="53575" bIns="53575" anchor="t" anchorCtr="0">
            <a:normAutofit/>
          </a:bodyPr>
          <a:lstStyle>
            <a:lvl1pPr marL="457200" lvl="0" indent="-342900" algn="ctr" rtl="0">
              <a:lnSpc>
                <a:spcPct val="100000"/>
              </a:lnSpc>
              <a:spcBef>
                <a:spcPts val="0"/>
              </a:spcBef>
              <a:spcAft>
                <a:spcPts val="0"/>
              </a:spcAft>
              <a:buClr>
                <a:srgbClr val="000000"/>
              </a:buClr>
              <a:buSzPts val="1800"/>
              <a:buChar char="●"/>
              <a:defRPr/>
            </a:lvl1pPr>
            <a:lvl2pPr marL="914400" lvl="1" indent="-342900" algn="ctr" rtl="0">
              <a:lnSpc>
                <a:spcPct val="100000"/>
              </a:lnSpc>
              <a:spcBef>
                <a:spcPts val="0"/>
              </a:spcBef>
              <a:spcAft>
                <a:spcPts val="0"/>
              </a:spcAft>
              <a:buClr>
                <a:srgbClr val="000000"/>
              </a:buClr>
              <a:buSzPts val="1800"/>
              <a:buChar char="○"/>
              <a:defRPr/>
            </a:lvl2pPr>
            <a:lvl3pPr marL="1371600" lvl="2" indent="-342900" algn="ctr" rtl="0">
              <a:lnSpc>
                <a:spcPct val="100000"/>
              </a:lnSpc>
              <a:spcBef>
                <a:spcPts val="0"/>
              </a:spcBef>
              <a:spcAft>
                <a:spcPts val="0"/>
              </a:spcAft>
              <a:buClr>
                <a:srgbClr val="000000"/>
              </a:buClr>
              <a:buSzPts val="1800"/>
              <a:buChar char="■"/>
              <a:defRPr/>
            </a:lvl3pPr>
            <a:lvl4pPr marL="1828800" lvl="3" indent="-342900" algn="ctr" rtl="0">
              <a:lnSpc>
                <a:spcPct val="100000"/>
              </a:lnSpc>
              <a:spcBef>
                <a:spcPts val="0"/>
              </a:spcBef>
              <a:spcAft>
                <a:spcPts val="0"/>
              </a:spcAft>
              <a:buClr>
                <a:srgbClr val="000000"/>
              </a:buClr>
              <a:buSzPts val="1800"/>
              <a:buChar char="●"/>
              <a:defRPr/>
            </a:lvl4pPr>
            <a:lvl5pPr marL="2286000" lvl="4" indent="-342900" algn="ctr" rtl="0">
              <a:lnSpc>
                <a:spcPct val="100000"/>
              </a:lnSpc>
              <a:spcBef>
                <a:spcPts val="0"/>
              </a:spcBef>
              <a:spcAft>
                <a:spcPts val="0"/>
              </a:spcAft>
              <a:buClr>
                <a:srgbClr val="000000"/>
              </a:buClr>
              <a:buSzPts val="1800"/>
              <a:buChar char="○"/>
              <a:defRPr/>
            </a:lvl5pPr>
            <a:lvl6pPr marL="2743200" lvl="5" indent="-342900" algn="ctr" rtl="0">
              <a:lnSpc>
                <a:spcPct val="100000"/>
              </a:lnSpc>
              <a:spcBef>
                <a:spcPts val="0"/>
              </a:spcBef>
              <a:spcAft>
                <a:spcPts val="0"/>
              </a:spcAft>
              <a:buClr>
                <a:srgbClr val="000000"/>
              </a:buClr>
              <a:buSzPts val="1800"/>
              <a:buChar char="■"/>
              <a:defRPr/>
            </a:lvl6pPr>
            <a:lvl7pPr marL="3200400" lvl="6" indent="-342900" algn="ctr" rtl="0">
              <a:lnSpc>
                <a:spcPct val="100000"/>
              </a:lnSpc>
              <a:spcBef>
                <a:spcPts val="0"/>
              </a:spcBef>
              <a:spcAft>
                <a:spcPts val="0"/>
              </a:spcAft>
              <a:buClr>
                <a:srgbClr val="000000"/>
              </a:buClr>
              <a:buSzPts val="1800"/>
              <a:buChar char="●"/>
              <a:defRPr/>
            </a:lvl7pPr>
            <a:lvl8pPr marL="3657600" lvl="7" indent="-342900" algn="ctr" rtl="0">
              <a:lnSpc>
                <a:spcPct val="100000"/>
              </a:lnSpc>
              <a:spcBef>
                <a:spcPts val="0"/>
              </a:spcBef>
              <a:spcAft>
                <a:spcPts val="0"/>
              </a:spcAft>
              <a:buClr>
                <a:srgbClr val="000000"/>
              </a:buClr>
              <a:buSzPts val="1800"/>
              <a:buChar char="○"/>
              <a:defRPr/>
            </a:lvl8pPr>
            <a:lvl9pPr marL="4114800" lvl="8" indent="-342900" algn="ctr" rtl="0">
              <a:lnSpc>
                <a:spcPct val="100000"/>
              </a:lnSpc>
              <a:spcBef>
                <a:spcPts val="0"/>
              </a:spcBef>
              <a:spcAft>
                <a:spcPts val="0"/>
              </a:spcAft>
              <a:buClr>
                <a:srgbClr val="000000"/>
              </a:buClr>
              <a:buSzPts val="1800"/>
              <a:buChar char="■"/>
              <a:defRPr/>
            </a:lvl9pPr>
          </a:lstStyle>
          <a:p>
            <a:endParaRPr/>
          </a:p>
        </p:txBody>
      </p:sp>
      <p:sp>
        <p:nvSpPr>
          <p:cNvPr id="64" name="Google Shape;64;g246959b2279_3_340"/>
          <p:cNvSpPr txBox="1">
            <a:spLocks noGrp="1"/>
          </p:cNvSpPr>
          <p:nvPr>
            <p:ph type="sldNum" idx="12"/>
          </p:nvPr>
        </p:nvSpPr>
        <p:spPr>
          <a:xfrm>
            <a:off x="11145405" y="28116257"/>
            <a:ext cx="736500" cy="723900"/>
          </a:xfrm>
          <a:prstGeom prst="rect">
            <a:avLst/>
          </a:prstGeom>
          <a:noFill/>
          <a:ln>
            <a:noFill/>
          </a:ln>
        </p:spPr>
        <p:txBody>
          <a:bodyPr spcFirstLastPara="1" wrap="square" lIns="53575" tIns="53575" rIns="53575" bIns="53575" anchor="t" anchorCtr="0">
            <a:spAutoFit/>
          </a:bodyPr>
          <a:lstStyle>
            <a:lvl1pPr marL="0" lvl="0" indent="0" algn="ctr" rtl="0">
              <a:lnSpc>
                <a:spcPct val="100000"/>
              </a:lnSpc>
              <a:spcBef>
                <a:spcPts val="0"/>
              </a:spcBef>
              <a:spcAft>
                <a:spcPts val="0"/>
              </a:spcAft>
              <a:buClr>
                <a:srgbClr val="000000"/>
              </a:buClr>
              <a:buSzPts val="4000"/>
              <a:buFont typeface="Helvetica Neue Light"/>
              <a:buNone/>
              <a:defRPr sz="4000" b="0">
                <a:latin typeface="Helvetica Neue Light"/>
                <a:ea typeface="Helvetica Neue Light"/>
                <a:cs typeface="Helvetica Neue Light"/>
                <a:sym typeface="Helvetica Neue Light"/>
              </a:defRPr>
            </a:lvl1pPr>
            <a:lvl2pPr marL="0" lvl="1" indent="0" algn="ctr" rtl="0">
              <a:lnSpc>
                <a:spcPct val="100000"/>
              </a:lnSpc>
              <a:spcBef>
                <a:spcPts val="0"/>
              </a:spcBef>
              <a:spcAft>
                <a:spcPts val="0"/>
              </a:spcAft>
              <a:buClr>
                <a:srgbClr val="000000"/>
              </a:buClr>
              <a:buSzPts val="4000"/>
              <a:buFont typeface="Helvetica Neue Light"/>
              <a:buNone/>
              <a:defRPr sz="4000" b="0">
                <a:latin typeface="Helvetica Neue Light"/>
                <a:ea typeface="Helvetica Neue Light"/>
                <a:cs typeface="Helvetica Neue Light"/>
                <a:sym typeface="Helvetica Neue Light"/>
              </a:defRPr>
            </a:lvl2pPr>
            <a:lvl3pPr marL="0" lvl="2" indent="0" algn="ctr" rtl="0">
              <a:lnSpc>
                <a:spcPct val="100000"/>
              </a:lnSpc>
              <a:spcBef>
                <a:spcPts val="0"/>
              </a:spcBef>
              <a:spcAft>
                <a:spcPts val="0"/>
              </a:spcAft>
              <a:buClr>
                <a:srgbClr val="000000"/>
              </a:buClr>
              <a:buSzPts val="4000"/>
              <a:buFont typeface="Helvetica Neue Light"/>
              <a:buNone/>
              <a:defRPr sz="4000" b="0">
                <a:latin typeface="Helvetica Neue Light"/>
                <a:ea typeface="Helvetica Neue Light"/>
                <a:cs typeface="Helvetica Neue Light"/>
                <a:sym typeface="Helvetica Neue Light"/>
              </a:defRPr>
            </a:lvl3pPr>
            <a:lvl4pPr marL="0" lvl="3" indent="0" algn="ctr" rtl="0">
              <a:lnSpc>
                <a:spcPct val="100000"/>
              </a:lnSpc>
              <a:spcBef>
                <a:spcPts val="0"/>
              </a:spcBef>
              <a:spcAft>
                <a:spcPts val="0"/>
              </a:spcAft>
              <a:buClr>
                <a:srgbClr val="000000"/>
              </a:buClr>
              <a:buSzPts val="4000"/>
              <a:buFont typeface="Helvetica Neue Light"/>
              <a:buNone/>
              <a:defRPr sz="4000" b="0">
                <a:latin typeface="Helvetica Neue Light"/>
                <a:ea typeface="Helvetica Neue Light"/>
                <a:cs typeface="Helvetica Neue Light"/>
                <a:sym typeface="Helvetica Neue Light"/>
              </a:defRPr>
            </a:lvl4pPr>
            <a:lvl5pPr marL="0" lvl="4" indent="0" algn="ctr" rtl="0">
              <a:lnSpc>
                <a:spcPct val="100000"/>
              </a:lnSpc>
              <a:spcBef>
                <a:spcPts val="0"/>
              </a:spcBef>
              <a:spcAft>
                <a:spcPts val="0"/>
              </a:spcAft>
              <a:buClr>
                <a:srgbClr val="000000"/>
              </a:buClr>
              <a:buSzPts val="4000"/>
              <a:buFont typeface="Helvetica Neue Light"/>
              <a:buNone/>
              <a:defRPr sz="4000" b="0">
                <a:latin typeface="Helvetica Neue Light"/>
                <a:ea typeface="Helvetica Neue Light"/>
                <a:cs typeface="Helvetica Neue Light"/>
                <a:sym typeface="Helvetica Neue Light"/>
              </a:defRPr>
            </a:lvl5pPr>
            <a:lvl6pPr marL="0" lvl="5" indent="0" algn="ctr" rtl="0">
              <a:lnSpc>
                <a:spcPct val="100000"/>
              </a:lnSpc>
              <a:spcBef>
                <a:spcPts val="0"/>
              </a:spcBef>
              <a:spcAft>
                <a:spcPts val="0"/>
              </a:spcAft>
              <a:buClr>
                <a:srgbClr val="000000"/>
              </a:buClr>
              <a:buSzPts val="4000"/>
              <a:buFont typeface="Helvetica Neue Light"/>
              <a:buNone/>
              <a:defRPr sz="4000" b="0">
                <a:latin typeface="Helvetica Neue Light"/>
                <a:ea typeface="Helvetica Neue Light"/>
                <a:cs typeface="Helvetica Neue Light"/>
                <a:sym typeface="Helvetica Neue Light"/>
              </a:defRPr>
            </a:lvl6pPr>
            <a:lvl7pPr marL="0" lvl="6" indent="0" algn="ctr" rtl="0">
              <a:lnSpc>
                <a:spcPct val="100000"/>
              </a:lnSpc>
              <a:spcBef>
                <a:spcPts val="0"/>
              </a:spcBef>
              <a:spcAft>
                <a:spcPts val="0"/>
              </a:spcAft>
              <a:buClr>
                <a:srgbClr val="000000"/>
              </a:buClr>
              <a:buSzPts val="4000"/>
              <a:buFont typeface="Helvetica Neue Light"/>
              <a:buNone/>
              <a:defRPr sz="4000" b="0">
                <a:latin typeface="Helvetica Neue Light"/>
                <a:ea typeface="Helvetica Neue Light"/>
                <a:cs typeface="Helvetica Neue Light"/>
                <a:sym typeface="Helvetica Neue Light"/>
              </a:defRPr>
            </a:lvl7pPr>
            <a:lvl8pPr marL="0" lvl="7" indent="0" algn="ctr" rtl="0">
              <a:lnSpc>
                <a:spcPct val="100000"/>
              </a:lnSpc>
              <a:spcBef>
                <a:spcPts val="0"/>
              </a:spcBef>
              <a:spcAft>
                <a:spcPts val="0"/>
              </a:spcAft>
              <a:buClr>
                <a:srgbClr val="000000"/>
              </a:buClr>
              <a:buSzPts val="4000"/>
              <a:buFont typeface="Helvetica Neue Light"/>
              <a:buNone/>
              <a:defRPr sz="4000" b="0">
                <a:latin typeface="Helvetica Neue Light"/>
                <a:ea typeface="Helvetica Neue Light"/>
                <a:cs typeface="Helvetica Neue Light"/>
                <a:sym typeface="Helvetica Neue Light"/>
              </a:defRPr>
            </a:lvl8pPr>
            <a:lvl9pPr marL="0" lvl="8" indent="0" algn="ctr" rtl="0">
              <a:lnSpc>
                <a:spcPct val="100000"/>
              </a:lnSpc>
              <a:spcBef>
                <a:spcPts val="0"/>
              </a:spcBef>
              <a:spcAft>
                <a:spcPts val="0"/>
              </a:spcAft>
              <a:buClr>
                <a:srgbClr val="000000"/>
              </a:buClr>
              <a:buSzPts val="4000"/>
              <a:buFont typeface="Helvetica Neue Light"/>
              <a:buNone/>
              <a:defRPr sz="40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lv-LV"/>
              <a:t>‹#›</a:t>
            </a:fld>
            <a:endParaRPr sz="4300">
              <a:latin typeface="Arial"/>
              <a:ea typeface="Arial"/>
              <a:cs typeface="Arial"/>
              <a:sym typeface="Arial"/>
            </a:endParaRPr>
          </a:p>
        </p:txBody>
      </p:sp>
      <p:pic>
        <p:nvPicPr>
          <p:cNvPr id="65" name="Google Shape;65;g246959b2279_3_340" descr="A picture containing nature, night sky&#10;&#10;Description automatically generated"/>
          <p:cNvPicPr preferRelativeResize="0"/>
          <p:nvPr/>
        </p:nvPicPr>
        <p:blipFill rotWithShape="1">
          <a:blip r:embed="rId2">
            <a:alphaModFix/>
          </a:blip>
          <a:srcRect b="66911"/>
          <a:stretch/>
        </p:blipFill>
        <p:spPr>
          <a:xfrm>
            <a:off x="0" y="-839621"/>
            <a:ext cx="23039390" cy="2523837"/>
          </a:xfrm>
          <a:prstGeom prst="rect">
            <a:avLst/>
          </a:prstGeom>
          <a:noFill/>
          <a:ln>
            <a:noFill/>
          </a:ln>
        </p:spPr>
      </p:pic>
      <p:pic>
        <p:nvPicPr>
          <p:cNvPr id="66" name="Google Shape;66;g246959b2279_3_340" descr="A picture containing text, plant, vegetable&#10;&#10;Description automatically generated"/>
          <p:cNvPicPr preferRelativeResize="0"/>
          <p:nvPr/>
        </p:nvPicPr>
        <p:blipFill rotWithShape="1">
          <a:blip r:embed="rId3">
            <a:alphaModFix/>
          </a:blip>
          <a:srcRect b="53124"/>
          <a:stretch/>
        </p:blipFill>
        <p:spPr>
          <a:xfrm>
            <a:off x="0" y="-998466"/>
            <a:ext cx="23039389" cy="2682681"/>
          </a:xfrm>
          <a:prstGeom prst="rect">
            <a:avLst/>
          </a:prstGeom>
          <a:noFill/>
          <a:ln>
            <a:noFill/>
          </a:ln>
        </p:spPr>
      </p:pic>
      <p:sp>
        <p:nvSpPr>
          <p:cNvPr id="67" name="Google Shape;67;g246959b2279_3_340"/>
          <p:cNvSpPr/>
          <p:nvPr/>
        </p:nvSpPr>
        <p:spPr>
          <a:xfrm>
            <a:off x="0" y="38551736"/>
            <a:ext cx="23039400" cy="2160000"/>
          </a:xfrm>
          <a:prstGeom prst="rect">
            <a:avLst/>
          </a:prstGeom>
          <a:solidFill>
            <a:srgbClr val="F2F2F2"/>
          </a:solidFill>
          <a:ln>
            <a:noFill/>
          </a:ln>
        </p:spPr>
        <p:txBody>
          <a:bodyPr spcFirstLastPara="1" wrap="square" lIns="53575" tIns="53575" rIns="53575" bIns="53575" anchor="ctr" anchorCtr="0">
            <a:noAutofit/>
          </a:bodyPr>
          <a:lstStyle/>
          <a:p>
            <a:pPr marL="0" marR="0" lvl="0" indent="0" algn="ctr" rtl="0">
              <a:lnSpc>
                <a:spcPct val="100000"/>
              </a:lnSpc>
              <a:spcBef>
                <a:spcPts val="0"/>
              </a:spcBef>
              <a:spcAft>
                <a:spcPts val="0"/>
              </a:spcAft>
              <a:buClr>
                <a:srgbClr val="000000"/>
              </a:buClr>
              <a:buSzPts val="5400"/>
              <a:buFont typeface="Helvetica Neue"/>
              <a:buNone/>
            </a:pPr>
            <a:endParaRPr sz="5400" b="0" i="0" u="none" strike="noStrike" cap="none">
              <a:solidFill>
                <a:srgbClr val="FFFFFF"/>
              </a:solidFill>
              <a:latin typeface="Helvetica Neue"/>
              <a:ea typeface="Helvetica Neue"/>
              <a:cs typeface="Helvetica Neue"/>
              <a:sym typeface="Helvetica Neue"/>
            </a:endParaRPr>
          </a:p>
        </p:txBody>
      </p:sp>
      <p:sp>
        <p:nvSpPr>
          <p:cNvPr id="68" name="Google Shape;68;g246959b2279_3_340"/>
          <p:cNvSpPr/>
          <p:nvPr/>
        </p:nvSpPr>
        <p:spPr>
          <a:xfrm>
            <a:off x="0" y="1684215"/>
            <a:ext cx="23039400" cy="4176000"/>
          </a:xfrm>
          <a:prstGeom prst="rect">
            <a:avLst/>
          </a:prstGeom>
          <a:solidFill>
            <a:srgbClr val="1D5E33"/>
          </a:solidFill>
          <a:ln>
            <a:noFill/>
          </a:ln>
        </p:spPr>
        <p:txBody>
          <a:bodyPr spcFirstLastPara="1" wrap="square" lIns="53575" tIns="53575" rIns="53575" bIns="53575" anchor="ctr" anchorCtr="0">
            <a:noAutofit/>
          </a:bodyPr>
          <a:lstStyle/>
          <a:p>
            <a:pPr marL="0" marR="0" lvl="0" indent="0" algn="ctr" rtl="0">
              <a:lnSpc>
                <a:spcPct val="100000"/>
              </a:lnSpc>
              <a:spcBef>
                <a:spcPts val="0"/>
              </a:spcBef>
              <a:spcAft>
                <a:spcPts val="0"/>
              </a:spcAft>
              <a:buClr>
                <a:srgbClr val="000000"/>
              </a:buClr>
              <a:buSzPts val="5400"/>
              <a:buFont typeface="Helvetica Neue"/>
              <a:buNone/>
            </a:pPr>
            <a:endParaRPr sz="54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amp; Subtitle">
  <p:cSld name="2_Title &amp; Subtitle">
    <p:spTree>
      <p:nvGrpSpPr>
        <p:cNvPr id="1" name="Shape 69"/>
        <p:cNvGrpSpPr/>
        <p:nvPr/>
      </p:nvGrpSpPr>
      <p:grpSpPr>
        <a:xfrm>
          <a:off x="0" y="0"/>
          <a:ext cx="0" cy="0"/>
          <a:chOff x="0" y="0"/>
          <a:chExt cx="0" cy="0"/>
        </a:xfrm>
      </p:grpSpPr>
      <p:sp>
        <p:nvSpPr>
          <p:cNvPr id="70" name="Google Shape;70;g246959b2279_3_348"/>
          <p:cNvSpPr txBox="1">
            <a:spLocks noGrp="1"/>
          </p:cNvSpPr>
          <p:nvPr>
            <p:ph type="title"/>
          </p:nvPr>
        </p:nvSpPr>
        <p:spPr>
          <a:xfrm>
            <a:off x="2249940" y="14641609"/>
            <a:ext cx="18539400" cy="5810100"/>
          </a:xfrm>
          <a:prstGeom prst="rect">
            <a:avLst/>
          </a:prstGeom>
          <a:noFill/>
          <a:ln>
            <a:noFill/>
          </a:ln>
        </p:spPr>
        <p:txBody>
          <a:bodyPr spcFirstLastPara="1" wrap="square" lIns="53575" tIns="53575" rIns="53575" bIns="53575" anchor="b" anchorCtr="0">
            <a:normAutofit/>
          </a:bodyPr>
          <a:lstStyle>
            <a:lvl1pPr lvl="0" algn="ctr" rtl="0">
              <a:lnSpc>
                <a:spcPct val="100000"/>
              </a:lnSpc>
              <a:spcBef>
                <a:spcPts val="0"/>
              </a:spcBef>
              <a:spcAft>
                <a:spcPts val="0"/>
              </a:spcAft>
              <a:buClr>
                <a:srgbClr val="000000"/>
              </a:buClr>
              <a:buSzPts val="1800"/>
              <a:buNone/>
              <a:defRPr/>
            </a:lvl1pPr>
            <a:lvl2pPr lvl="1" algn="ctr" rtl="0">
              <a:lnSpc>
                <a:spcPct val="100000"/>
              </a:lnSpc>
              <a:spcBef>
                <a:spcPts val="0"/>
              </a:spcBef>
              <a:spcAft>
                <a:spcPts val="0"/>
              </a:spcAft>
              <a:buClr>
                <a:srgbClr val="000000"/>
              </a:buClr>
              <a:buSzPts val="1800"/>
              <a:buNone/>
              <a:defRPr/>
            </a:lvl2pPr>
            <a:lvl3pPr lvl="2" algn="ctr" rtl="0">
              <a:lnSpc>
                <a:spcPct val="100000"/>
              </a:lnSpc>
              <a:spcBef>
                <a:spcPts val="0"/>
              </a:spcBef>
              <a:spcAft>
                <a:spcPts val="0"/>
              </a:spcAft>
              <a:buClr>
                <a:srgbClr val="000000"/>
              </a:buClr>
              <a:buSzPts val="1800"/>
              <a:buNone/>
              <a:defRPr/>
            </a:lvl3pPr>
            <a:lvl4pPr lvl="3" algn="ctr" rtl="0">
              <a:lnSpc>
                <a:spcPct val="100000"/>
              </a:lnSpc>
              <a:spcBef>
                <a:spcPts val="0"/>
              </a:spcBef>
              <a:spcAft>
                <a:spcPts val="0"/>
              </a:spcAft>
              <a:buClr>
                <a:srgbClr val="000000"/>
              </a:buClr>
              <a:buSzPts val="1800"/>
              <a:buNone/>
              <a:defRPr/>
            </a:lvl4pPr>
            <a:lvl5pPr lvl="4" algn="ctr" rtl="0">
              <a:lnSpc>
                <a:spcPct val="100000"/>
              </a:lnSpc>
              <a:spcBef>
                <a:spcPts val="0"/>
              </a:spcBef>
              <a:spcAft>
                <a:spcPts val="0"/>
              </a:spcAft>
              <a:buClr>
                <a:srgbClr val="000000"/>
              </a:buClr>
              <a:buSzPts val="1800"/>
              <a:buNone/>
              <a:defRPr/>
            </a:lvl5pPr>
            <a:lvl6pPr lvl="5" algn="ctr" rtl="0">
              <a:lnSpc>
                <a:spcPct val="100000"/>
              </a:lnSpc>
              <a:spcBef>
                <a:spcPts val="0"/>
              </a:spcBef>
              <a:spcAft>
                <a:spcPts val="0"/>
              </a:spcAft>
              <a:buClr>
                <a:srgbClr val="000000"/>
              </a:buClr>
              <a:buSzPts val="1800"/>
              <a:buNone/>
              <a:defRPr/>
            </a:lvl6pPr>
            <a:lvl7pPr lvl="6" algn="ctr" rtl="0">
              <a:lnSpc>
                <a:spcPct val="100000"/>
              </a:lnSpc>
              <a:spcBef>
                <a:spcPts val="0"/>
              </a:spcBef>
              <a:spcAft>
                <a:spcPts val="0"/>
              </a:spcAft>
              <a:buClr>
                <a:srgbClr val="000000"/>
              </a:buClr>
              <a:buSzPts val="1800"/>
              <a:buNone/>
              <a:defRPr/>
            </a:lvl7pPr>
            <a:lvl8pPr lvl="7" algn="ctr" rtl="0">
              <a:lnSpc>
                <a:spcPct val="100000"/>
              </a:lnSpc>
              <a:spcBef>
                <a:spcPts val="0"/>
              </a:spcBef>
              <a:spcAft>
                <a:spcPts val="0"/>
              </a:spcAft>
              <a:buClr>
                <a:srgbClr val="000000"/>
              </a:buClr>
              <a:buSzPts val="1800"/>
              <a:buNone/>
              <a:defRPr/>
            </a:lvl8pPr>
            <a:lvl9pPr lvl="8" algn="ctr" rtl="0">
              <a:lnSpc>
                <a:spcPct val="100000"/>
              </a:lnSpc>
              <a:spcBef>
                <a:spcPts val="0"/>
              </a:spcBef>
              <a:spcAft>
                <a:spcPts val="0"/>
              </a:spcAft>
              <a:buClr>
                <a:srgbClr val="000000"/>
              </a:buClr>
              <a:buSzPts val="1800"/>
              <a:buNone/>
              <a:defRPr/>
            </a:lvl9pPr>
          </a:lstStyle>
          <a:p>
            <a:endParaRPr/>
          </a:p>
        </p:txBody>
      </p:sp>
      <p:sp>
        <p:nvSpPr>
          <p:cNvPr id="71" name="Google Shape;71;g246959b2279_3_348"/>
          <p:cNvSpPr txBox="1">
            <a:spLocks noGrp="1"/>
          </p:cNvSpPr>
          <p:nvPr>
            <p:ph type="body" idx="1"/>
          </p:nvPr>
        </p:nvSpPr>
        <p:spPr>
          <a:xfrm>
            <a:off x="2249940" y="20630341"/>
            <a:ext cx="18539400" cy="1988700"/>
          </a:xfrm>
          <a:prstGeom prst="rect">
            <a:avLst/>
          </a:prstGeom>
          <a:noFill/>
          <a:ln>
            <a:noFill/>
          </a:ln>
        </p:spPr>
        <p:txBody>
          <a:bodyPr spcFirstLastPara="1" wrap="square" lIns="53575" tIns="53575" rIns="53575" bIns="53575" anchor="t" anchorCtr="0">
            <a:normAutofit/>
          </a:bodyPr>
          <a:lstStyle>
            <a:lvl1pPr marL="457200" lvl="0" indent="-342900" algn="ctr" rtl="0">
              <a:lnSpc>
                <a:spcPct val="100000"/>
              </a:lnSpc>
              <a:spcBef>
                <a:spcPts val="0"/>
              </a:spcBef>
              <a:spcAft>
                <a:spcPts val="0"/>
              </a:spcAft>
              <a:buClr>
                <a:srgbClr val="000000"/>
              </a:buClr>
              <a:buSzPts val="1800"/>
              <a:buChar char="●"/>
              <a:defRPr/>
            </a:lvl1pPr>
            <a:lvl2pPr marL="914400" lvl="1" indent="-342900" algn="ctr" rtl="0">
              <a:lnSpc>
                <a:spcPct val="100000"/>
              </a:lnSpc>
              <a:spcBef>
                <a:spcPts val="0"/>
              </a:spcBef>
              <a:spcAft>
                <a:spcPts val="0"/>
              </a:spcAft>
              <a:buClr>
                <a:srgbClr val="000000"/>
              </a:buClr>
              <a:buSzPts val="1800"/>
              <a:buChar char="○"/>
              <a:defRPr/>
            </a:lvl2pPr>
            <a:lvl3pPr marL="1371600" lvl="2" indent="-342900" algn="ctr" rtl="0">
              <a:lnSpc>
                <a:spcPct val="100000"/>
              </a:lnSpc>
              <a:spcBef>
                <a:spcPts val="0"/>
              </a:spcBef>
              <a:spcAft>
                <a:spcPts val="0"/>
              </a:spcAft>
              <a:buClr>
                <a:srgbClr val="000000"/>
              </a:buClr>
              <a:buSzPts val="1800"/>
              <a:buChar char="■"/>
              <a:defRPr/>
            </a:lvl3pPr>
            <a:lvl4pPr marL="1828800" lvl="3" indent="-342900" algn="ctr" rtl="0">
              <a:lnSpc>
                <a:spcPct val="100000"/>
              </a:lnSpc>
              <a:spcBef>
                <a:spcPts val="0"/>
              </a:spcBef>
              <a:spcAft>
                <a:spcPts val="0"/>
              </a:spcAft>
              <a:buClr>
                <a:srgbClr val="000000"/>
              </a:buClr>
              <a:buSzPts val="1800"/>
              <a:buChar char="●"/>
              <a:defRPr/>
            </a:lvl4pPr>
            <a:lvl5pPr marL="2286000" lvl="4" indent="-342900" algn="ctr" rtl="0">
              <a:lnSpc>
                <a:spcPct val="100000"/>
              </a:lnSpc>
              <a:spcBef>
                <a:spcPts val="0"/>
              </a:spcBef>
              <a:spcAft>
                <a:spcPts val="0"/>
              </a:spcAft>
              <a:buClr>
                <a:srgbClr val="000000"/>
              </a:buClr>
              <a:buSzPts val="1800"/>
              <a:buChar char="○"/>
              <a:defRPr/>
            </a:lvl5pPr>
            <a:lvl6pPr marL="2743200" lvl="5" indent="-342900" algn="ctr" rtl="0">
              <a:lnSpc>
                <a:spcPct val="100000"/>
              </a:lnSpc>
              <a:spcBef>
                <a:spcPts val="0"/>
              </a:spcBef>
              <a:spcAft>
                <a:spcPts val="0"/>
              </a:spcAft>
              <a:buClr>
                <a:srgbClr val="000000"/>
              </a:buClr>
              <a:buSzPts val="1800"/>
              <a:buChar char="■"/>
              <a:defRPr/>
            </a:lvl6pPr>
            <a:lvl7pPr marL="3200400" lvl="6" indent="-342900" algn="ctr" rtl="0">
              <a:lnSpc>
                <a:spcPct val="100000"/>
              </a:lnSpc>
              <a:spcBef>
                <a:spcPts val="0"/>
              </a:spcBef>
              <a:spcAft>
                <a:spcPts val="0"/>
              </a:spcAft>
              <a:buClr>
                <a:srgbClr val="000000"/>
              </a:buClr>
              <a:buSzPts val="1800"/>
              <a:buChar char="●"/>
              <a:defRPr/>
            </a:lvl7pPr>
            <a:lvl8pPr marL="3657600" lvl="7" indent="-342900" algn="ctr" rtl="0">
              <a:lnSpc>
                <a:spcPct val="100000"/>
              </a:lnSpc>
              <a:spcBef>
                <a:spcPts val="0"/>
              </a:spcBef>
              <a:spcAft>
                <a:spcPts val="0"/>
              </a:spcAft>
              <a:buClr>
                <a:srgbClr val="000000"/>
              </a:buClr>
              <a:buSzPts val="1800"/>
              <a:buChar char="○"/>
              <a:defRPr/>
            </a:lvl8pPr>
            <a:lvl9pPr marL="4114800" lvl="8" indent="-342900" algn="ctr" rtl="0">
              <a:lnSpc>
                <a:spcPct val="100000"/>
              </a:lnSpc>
              <a:spcBef>
                <a:spcPts val="0"/>
              </a:spcBef>
              <a:spcAft>
                <a:spcPts val="0"/>
              </a:spcAft>
              <a:buClr>
                <a:srgbClr val="000000"/>
              </a:buClr>
              <a:buSzPts val="1800"/>
              <a:buChar char="■"/>
              <a:defRPr/>
            </a:lvl9pPr>
          </a:lstStyle>
          <a:p>
            <a:endParaRPr/>
          </a:p>
        </p:txBody>
      </p:sp>
      <p:sp>
        <p:nvSpPr>
          <p:cNvPr id="72" name="Google Shape;72;g246959b2279_3_348"/>
          <p:cNvSpPr txBox="1">
            <a:spLocks noGrp="1"/>
          </p:cNvSpPr>
          <p:nvPr>
            <p:ph type="sldNum" idx="12"/>
          </p:nvPr>
        </p:nvSpPr>
        <p:spPr>
          <a:xfrm>
            <a:off x="11145405" y="28116257"/>
            <a:ext cx="736500" cy="723900"/>
          </a:xfrm>
          <a:prstGeom prst="rect">
            <a:avLst/>
          </a:prstGeom>
          <a:noFill/>
          <a:ln>
            <a:noFill/>
          </a:ln>
        </p:spPr>
        <p:txBody>
          <a:bodyPr spcFirstLastPara="1" wrap="square" lIns="53575" tIns="53575" rIns="53575" bIns="53575" anchor="t" anchorCtr="0">
            <a:spAutoFit/>
          </a:bodyPr>
          <a:lstStyle>
            <a:lvl1pPr marL="0" lvl="0" indent="0" algn="ctr" rtl="0">
              <a:lnSpc>
                <a:spcPct val="100000"/>
              </a:lnSpc>
              <a:spcBef>
                <a:spcPts val="0"/>
              </a:spcBef>
              <a:spcAft>
                <a:spcPts val="0"/>
              </a:spcAft>
              <a:buClr>
                <a:srgbClr val="000000"/>
              </a:buClr>
              <a:buSzPts val="4000"/>
              <a:buFont typeface="Helvetica Neue Light"/>
              <a:buNone/>
              <a:defRPr sz="4000" b="0">
                <a:latin typeface="Helvetica Neue Light"/>
                <a:ea typeface="Helvetica Neue Light"/>
                <a:cs typeface="Helvetica Neue Light"/>
                <a:sym typeface="Helvetica Neue Light"/>
              </a:defRPr>
            </a:lvl1pPr>
            <a:lvl2pPr marL="0" lvl="1" indent="0" algn="ctr" rtl="0">
              <a:lnSpc>
                <a:spcPct val="100000"/>
              </a:lnSpc>
              <a:spcBef>
                <a:spcPts val="0"/>
              </a:spcBef>
              <a:spcAft>
                <a:spcPts val="0"/>
              </a:spcAft>
              <a:buClr>
                <a:srgbClr val="000000"/>
              </a:buClr>
              <a:buSzPts val="4000"/>
              <a:buFont typeface="Helvetica Neue Light"/>
              <a:buNone/>
              <a:defRPr sz="4000" b="0">
                <a:latin typeface="Helvetica Neue Light"/>
                <a:ea typeface="Helvetica Neue Light"/>
                <a:cs typeface="Helvetica Neue Light"/>
                <a:sym typeface="Helvetica Neue Light"/>
              </a:defRPr>
            </a:lvl2pPr>
            <a:lvl3pPr marL="0" lvl="2" indent="0" algn="ctr" rtl="0">
              <a:lnSpc>
                <a:spcPct val="100000"/>
              </a:lnSpc>
              <a:spcBef>
                <a:spcPts val="0"/>
              </a:spcBef>
              <a:spcAft>
                <a:spcPts val="0"/>
              </a:spcAft>
              <a:buClr>
                <a:srgbClr val="000000"/>
              </a:buClr>
              <a:buSzPts val="4000"/>
              <a:buFont typeface="Helvetica Neue Light"/>
              <a:buNone/>
              <a:defRPr sz="4000" b="0">
                <a:latin typeface="Helvetica Neue Light"/>
                <a:ea typeface="Helvetica Neue Light"/>
                <a:cs typeface="Helvetica Neue Light"/>
                <a:sym typeface="Helvetica Neue Light"/>
              </a:defRPr>
            </a:lvl3pPr>
            <a:lvl4pPr marL="0" lvl="3" indent="0" algn="ctr" rtl="0">
              <a:lnSpc>
                <a:spcPct val="100000"/>
              </a:lnSpc>
              <a:spcBef>
                <a:spcPts val="0"/>
              </a:spcBef>
              <a:spcAft>
                <a:spcPts val="0"/>
              </a:spcAft>
              <a:buClr>
                <a:srgbClr val="000000"/>
              </a:buClr>
              <a:buSzPts val="4000"/>
              <a:buFont typeface="Helvetica Neue Light"/>
              <a:buNone/>
              <a:defRPr sz="4000" b="0">
                <a:latin typeface="Helvetica Neue Light"/>
                <a:ea typeface="Helvetica Neue Light"/>
                <a:cs typeface="Helvetica Neue Light"/>
                <a:sym typeface="Helvetica Neue Light"/>
              </a:defRPr>
            </a:lvl4pPr>
            <a:lvl5pPr marL="0" lvl="4" indent="0" algn="ctr" rtl="0">
              <a:lnSpc>
                <a:spcPct val="100000"/>
              </a:lnSpc>
              <a:spcBef>
                <a:spcPts val="0"/>
              </a:spcBef>
              <a:spcAft>
                <a:spcPts val="0"/>
              </a:spcAft>
              <a:buClr>
                <a:srgbClr val="000000"/>
              </a:buClr>
              <a:buSzPts val="4000"/>
              <a:buFont typeface="Helvetica Neue Light"/>
              <a:buNone/>
              <a:defRPr sz="4000" b="0">
                <a:latin typeface="Helvetica Neue Light"/>
                <a:ea typeface="Helvetica Neue Light"/>
                <a:cs typeface="Helvetica Neue Light"/>
                <a:sym typeface="Helvetica Neue Light"/>
              </a:defRPr>
            </a:lvl5pPr>
            <a:lvl6pPr marL="0" lvl="5" indent="0" algn="ctr" rtl="0">
              <a:lnSpc>
                <a:spcPct val="100000"/>
              </a:lnSpc>
              <a:spcBef>
                <a:spcPts val="0"/>
              </a:spcBef>
              <a:spcAft>
                <a:spcPts val="0"/>
              </a:spcAft>
              <a:buClr>
                <a:srgbClr val="000000"/>
              </a:buClr>
              <a:buSzPts val="4000"/>
              <a:buFont typeface="Helvetica Neue Light"/>
              <a:buNone/>
              <a:defRPr sz="4000" b="0">
                <a:latin typeface="Helvetica Neue Light"/>
                <a:ea typeface="Helvetica Neue Light"/>
                <a:cs typeface="Helvetica Neue Light"/>
                <a:sym typeface="Helvetica Neue Light"/>
              </a:defRPr>
            </a:lvl6pPr>
            <a:lvl7pPr marL="0" lvl="6" indent="0" algn="ctr" rtl="0">
              <a:lnSpc>
                <a:spcPct val="100000"/>
              </a:lnSpc>
              <a:spcBef>
                <a:spcPts val="0"/>
              </a:spcBef>
              <a:spcAft>
                <a:spcPts val="0"/>
              </a:spcAft>
              <a:buClr>
                <a:srgbClr val="000000"/>
              </a:buClr>
              <a:buSzPts val="4000"/>
              <a:buFont typeface="Helvetica Neue Light"/>
              <a:buNone/>
              <a:defRPr sz="4000" b="0">
                <a:latin typeface="Helvetica Neue Light"/>
                <a:ea typeface="Helvetica Neue Light"/>
                <a:cs typeface="Helvetica Neue Light"/>
                <a:sym typeface="Helvetica Neue Light"/>
              </a:defRPr>
            </a:lvl7pPr>
            <a:lvl8pPr marL="0" lvl="7" indent="0" algn="ctr" rtl="0">
              <a:lnSpc>
                <a:spcPct val="100000"/>
              </a:lnSpc>
              <a:spcBef>
                <a:spcPts val="0"/>
              </a:spcBef>
              <a:spcAft>
                <a:spcPts val="0"/>
              </a:spcAft>
              <a:buClr>
                <a:srgbClr val="000000"/>
              </a:buClr>
              <a:buSzPts val="4000"/>
              <a:buFont typeface="Helvetica Neue Light"/>
              <a:buNone/>
              <a:defRPr sz="4000" b="0">
                <a:latin typeface="Helvetica Neue Light"/>
                <a:ea typeface="Helvetica Neue Light"/>
                <a:cs typeface="Helvetica Neue Light"/>
                <a:sym typeface="Helvetica Neue Light"/>
              </a:defRPr>
            </a:lvl8pPr>
            <a:lvl9pPr marL="0" lvl="8" indent="0" algn="ctr" rtl="0">
              <a:lnSpc>
                <a:spcPct val="100000"/>
              </a:lnSpc>
              <a:spcBef>
                <a:spcPts val="0"/>
              </a:spcBef>
              <a:spcAft>
                <a:spcPts val="0"/>
              </a:spcAft>
              <a:buClr>
                <a:srgbClr val="000000"/>
              </a:buClr>
              <a:buSzPts val="4000"/>
              <a:buFont typeface="Helvetica Neue Light"/>
              <a:buNone/>
              <a:defRPr sz="40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lv-LV"/>
              <a:t>‹#›</a:t>
            </a:fld>
            <a:endParaRPr sz="4300">
              <a:latin typeface="Arial"/>
              <a:ea typeface="Arial"/>
              <a:cs typeface="Arial"/>
              <a:sym typeface="Arial"/>
            </a:endParaRPr>
          </a:p>
        </p:txBody>
      </p:sp>
      <p:pic>
        <p:nvPicPr>
          <p:cNvPr id="73" name="Google Shape;73;g246959b2279_3_348" descr="A picture containing nature, night sky&#10;&#10;Description automatically generated"/>
          <p:cNvPicPr preferRelativeResize="0"/>
          <p:nvPr/>
        </p:nvPicPr>
        <p:blipFill rotWithShape="1">
          <a:blip r:embed="rId2">
            <a:alphaModFix/>
          </a:blip>
          <a:srcRect b="66911"/>
          <a:stretch/>
        </p:blipFill>
        <p:spPr>
          <a:xfrm>
            <a:off x="0" y="-839621"/>
            <a:ext cx="23039390" cy="2523837"/>
          </a:xfrm>
          <a:prstGeom prst="rect">
            <a:avLst/>
          </a:prstGeom>
          <a:noFill/>
          <a:ln>
            <a:noFill/>
          </a:ln>
        </p:spPr>
      </p:pic>
      <p:sp>
        <p:nvSpPr>
          <p:cNvPr id="74" name="Google Shape;74;g246959b2279_3_348"/>
          <p:cNvSpPr/>
          <p:nvPr/>
        </p:nvSpPr>
        <p:spPr>
          <a:xfrm>
            <a:off x="0" y="38551736"/>
            <a:ext cx="23039400" cy="2160000"/>
          </a:xfrm>
          <a:prstGeom prst="rect">
            <a:avLst/>
          </a:prstGeom>
          <a:solidFill>
            <a:srgbClr val="F2F2F2"/>
          </a:solidFill>
          <a:ln>
            <a:noFill/>
          </a:ln>
        </p:spPr>
        <p:txBody>
          <a:bodyPr spcFirstLastPara="1" wrap="square" lIns="53575" tIns="53575" rIns="53575" bIns="53575" anchor="ctr" anchorCtr="0">
            <a:noAutofit/>
          </a:bodyPr>
          <a:lstStyle/>
          <a:p>
            <a:pPr marL="0" marR="0" lvl="0" indent="0" algn="ctr" rtl="0">
              <a:lnSpc>
                <a:spcPct val="100000"/>
              </a:lnSpc>
              <a:spcBef>
                <a:spcPts val="0"/>
              </a:spcBef>
              <a:spcAft>
                <a:spcPts val="0"/>
              </a:spcAft>
              <a:buClr>
                <a:srgbClr val="000000"/>
              </a:buClr>
              <a:buSzPts val="5400"/>
              <a:buFont typeface="Helvetica Neue"/>
              <a:buNone/>
            </a:pPr>
            <a:endParaRPr sz="5400" b="0" i="0" u="none" strike="noStrike" cap="none">
              <a:solidFill>
                <a:srgbClr val="FFFFFF"/>
              </a:solidFill>
              <a:latin typeface="Helvetica Neue"/>
              <a:ea typeface="Helvetica Neue"/>
              <a:cs typeface="Helvetica Neue"/>
              <a:sym typeface="Helvetica Neue"/>
            </a:endParaRPr>
          </a:p>
        </p:txBody>
      </p:sp>
      <p:sp>
        <p:nvSpPr>
          <p:cNvPr id="75" name="Google Shape;75;g246959b2279_3_348"/>
          <p:cNvSpPr/>
          <p:nvPr/>
        </p:nvSpPr>
        <p:spPr>
          <a:xfrm>
            <a:off x="0" y="1684215"/>
            <a:ext cx="23039400" cy="3816000"/>
          </a:xfrm>
          <a:prstGeom prst="rect">
            <a:avLst/>
          </a:prstGeom>
          <a:solidFill>
            <a:srgbClr val="0070C0"/>
          </a:solidFill>
          <a:ln>
            <a:noFill/>
          </a:ln>
        </p:spPr>
        <p:txBody>
          <a:bodyPr spcFirstLastPara="1" wrap="square" lIns="53575" tIns="53575" rIns="53575" bIns="53575" anchor="ctr" anchorCtr="0">
            <a:noAutofit/>
          </a:bodyPr>
          <a:lstStyle/>
          <a:p>
            <a:pPr marL="0" marR="0" lvl="0" indent="0" algn="ctr" rtl="0">
              <a:lnSpc>
                <a:spcPct val="100000"/>
              </a:lnSpc>
              <a:spcBef>
                <a:spcPts val="0"/>
              </a:spcBef>
              <a:spcAft>
                <a:spcPts val="0"/>
              </a:spcAft>
              <a:buClr>
                <a:srgbClr val="000000"/>
              </a:buClr>
              <a:buSzPts val="5400"/>
              <a:buFont typeface="Helvetica Neue"/>
              <a:buNone/>
            </a:pPr>
            <a:endParaRPr sz="54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le &amp; Subtitle">
  <p:cSld name="2_Title &amp; Subtitle">
    <p:spTree>
      <p:nvGrpSpPr>
        <p:cNvPr id="1" name="Shape 99"/>
        <p:cNvGrpSpPr/>
        <p:nvPr/>
      </p:nvGrpSpPr>
      <p:grpSpPr>
        <a:xfrm>
          <a:off x="0" y="0"/>
          <a:ext cx="0" cy="0"/>
          <a:chOff x="0" y="0"/>
          <a:chExt cx="0" cy="0"/>
        </a:xfrm>
      </p:grpSpPr>
      <p:sp>
        <p:nvSpPr>
          <p:cNvPr id="100" name="Google Shape;100;g24a8737046f_11_23"/>
          <p:cNvSpPr txBox="1">
            <a:spLocks noGrp="1"/>
          </p:cNvSpPr>
          <p:nvPr>
            <p:ph type="title"/>
          </p:nvPr>
        </p:nvSpPr>
        <p:spPr>
          <a:xfrm>
            <a:off x="2249940" y="14641609"/>
            <a:ext cx="18539400" cy="5810100"/>
          </a:xfrm>
          <a:prstGeom prst="rect">
            <a:avLst/>
          </a:prstGeom>
          <a:noFill/>
          <a:ln>
            <a:noFill/>
          </a:ln>
        </p:spPr>
        <p:txBody>
          <a:bodyPr spcFirstLastPara="1" wrap="square" lIns="53575" tIns="53575" rIns="53575" bIns="53575"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01" name="Google Shape;101;g24a8737046f_11_23"/>
          <p:cNvSpPr txBox="1">
            <a:spLocks noGrp="1"/>
          </p:cNvSpPr>
          <p:nvPr>
            <p:ph type="body" idx="1"/>
          </p:nvPr>
        </p:nvSpPr>
        <p:spPr>
          <a:xfrm>
            <a:off x="2249940" y="20630341"/>
            <a:ext cx="18539400" cy="1988700"/>
          </a:xfrm>
          <a:prstGeom prst="rect">
            <a:avLst/>
          </a:prstGeom>
          <a:noFill/>
          <a:ln>
            <a:noFill/>
          </a:ln>
        </p:spPr>
        <p:txBody>
          <a:bodyPr spcFirstLastPara="1" wrap="square" lIns="53575" tIns="53575" rIns="53575" bIns="53575" anchor="t" anchorCtr="0">
            <a:normAutofit/>
          </a:bodyPr>
          <a:lstStyle>
            <a:lvl1pPr marL="457200" lvl="0" indent="-342900" algn="ctr">
              <a:lnSpc>
                <a:spcPct val="100000"/>
              </a:lnSpc>
              <a:spcBef>
                <a:spcPts val="0"/>
              </a:spcBef>
              <a:spcAft>
                <a:spcPts val="0"/>
              </a:spcAft>
              <a:buClr>
                <a:srgbClr val="000000"/>
              </a:buClr>
              <a:buSzPts val="1800"/>
              <a:buChar char="●"/>
              <a:defRPr/>
            </a:lvl1pPr>
            <a:lvl2pPr marL="914400" lvl="1" indent="-342900" algn="ctr">
              <a:lnSpc>
                <a:spcPct val="100000"/>
              </a:lnSpc>
              <a:spcBef>
                <a:spcPts val="0"/>
              </a:spcBef>
              <a:spcAft>
                <a:spcPts val="0"/>
              </a:spcAft>
              <a:buClr>
                <a:srgbClr val="000000"/>
              </a:buClr>
              <a:buSzPts val="1800"/>
              <a:buChar char="○"/>
              <a:defRPr/>
            </a:lvl2pPr>
            <a:lvl3pPr marL="1371600" lvl="2" indent="-342900" algn="ctr">
              <a:lnSpc>
                <a:spcPct val="100000"/>
              </a:lnSpc>
              <a:spcBef>
                <a:spcPts val="0"/>
              </a:spcBef>
              <a:spcAft>
                <a:spcPts val="0"/>
              </a:spcAft>
              <a:buClr>
                <a:srgbClr val="000000"/>
              </a:buClr>
              <a:buSzPts val="1800"/>
              <a:buChar char="■"/>
              <a:defRPr/>
            </a:lvl3pPr>
            <a:lvl4pPr marL="1828800" lvl="3" indent="-342900" algn="ctr">
              <a:lnSpc>
                <a:spcPct val="100000"/>
              </a:lnSpc>
              <a:spcBef>
                <a:spcPts val="0"/>
              </a:spcBef>
              <a:spcAft>
                <a:spcPts val="0"/>
              </a:spcAft>
              <a:buClr>
                <a:srgbClr val="000000"/>
              </a:buClr>
              <a:buSzPts val="1800"/>
              <a:buChar char="●"/>
              <a:defRPr/>
            </a:lvl4pPr>
            <a:lvl5pPr marL="2286000" lvl="4" indent="-342900" algn="ctr">
              <a:lnSpc>
                <a:spcPct val="100000"/>
              </a:lnSpc>
              <a:spcBef>
                <a:spcPts val="0"/>
              </a:spcBef>
              <a:spcAft>
                <a:spcPts val="0"/>
              </a:spcAft>
              <a:buClr>
                <a:srgbClr val="000000"/>
              </a:buClr>
              <a:buSzPts val="1800"/>
              <a:buChar char="○"/>
              <a:defRPr/>
            </a:lvl5pPr>
            <a:lvl6pPr marL="2743200" lvl="5" indent="-342900" algn="ctr">
              <a:lnSpc>
                <a:spcPct val="100000"/>
              </a:lnSpc>
              <a:spcBef>
                <a:spcPts val="0"/>
              </a:spcBef>
              <a:spcAft>
                <a:spcPts val="0"/>
              </a:spcAft>
              <a:buClr>
                <a:srgbClr val="000000"/>
              </a:buClr>
              <a:buSzPts val="1800"/>
              <a:buChar char="■"/>
              <a:defRPr/>
            </a:lvl6pPr>
            <a:lvl7pPr marL="3200400" lvl="6" indent="-342900" algn="ctr">
              <a:lnSpc>
                <a:spcPct val="100000"/>
              </a:lnSpc>
              <a:spcBef>
                <a:spcPts val="0"/>
              </a:spcBef>
              <a:spcAft>
                <a:spcPts val="0"/>
              </a:spcAft>
              <a:buClr>
                <a:srgbClr val="000000"/>
              </a:buClr>
              <a:buSzPts val="1800"/>
              <a:buChar char="●"/>
              <a:defRPr/>
            </a:lvl7pPr>
            <a:lvl8pPr marL="3657600" lvl="7" indent="-342900" algn="ctr">
              <a:lnSpc>
                <a:spcPct val="100000"/>
              </a:lnSpc>
              <a:spcBef>
                <a:spcPts val="0"/>
              </a:spcBef>
              <a:spcAft>
                <a:spcPts val="0"/>
              </a:spcAft>
              <a:buClr>
                <a:srgbClr val="000000"/>
              </a:buClr>
              <a:buSzPts val="1800"/>
              <a:buChar char="○"/>
              <a:defRPr/>
            </a:lvl8pPr>
            <a:lvl9pPr marL="4114800" lvl="8" indent="-342900" algn="ctr">
              <a:lnSpc>
                <a:spcPct val="100000"/>
              </a:lnSpc>
              <a:spcBef>
                <a:spcPts val="0"/>
              </a:spcBef>
              <a:spcAft>
                <a:spcPts val="0"/>
              </a:spcAft>
              <a:buClr>
                <a:srgbClr val="000000"/>
              </a:buClr>
              <a:buSzPts val="1800"/>
              <a:buChar char="■"/>
              <a:defRPr/>
            </a:lvl9pPr>
          </a:lstStyle>
          <a:p>
            <a:endParaRPr/>
          </a:p>
        </p:txBody>
      </p:sp>
      <p:sp>
        <p:nvSpPr>
          <p:cNvPr id="102" name="Google Shape;102;g24a8737046f_11_23"/>
          <p:cNvSpPr txBox="1">
            <a:spLocks noGrp="1"/>
          </p:cNvSpPr>
          <p:nvPr>
            <p:ph type="sldNum" idx="12"/>
          </p:nvPr>
        </p:nvSpPr>
        <p:spPr>
          <a:xfrm>
            <a:off x="11145405" y="28116257"/>
            <a:ext cx="736500" cy="723900"/>
          </a:xfrm>
          <a:prstGeom prst="rect">
            <a:avLst/>
          </a:prstGeom>
          <a:noFill/>
          <a:ln>
            <a:noFill/>
          </a:ln>
        </p:spPr>
        <p:txBody>
          <a:bodyPr spcFirstLastPara="1" wrap="square" lIns="53575" tIns="53575" rIns="53575" bIns="53575" anchor="t" anchorCtr="0">
            <a:spAutoFit/>
          </a:bodyPr>
          <a:lstStyle>
            <a:lvl1pPr marL="0" marR="0" lvl="0" indent="0" algn="ctr">
              <a:lnSpc>
                <a:spcPct val="100000"/>
              </a:lnSpc>
              <a:spcBef>
                <a:spcPts val="0"/>
              </a:spcBef>
              <a:spcAft>
                <a:spcPts val="0"/>
              </a:spcAft>
              <a:buClr>
                <a:srgbClr val="000000"/>
              </a:buClr>
              <a:buSzPts val="4000"/>
              <a:buFont typeface="Helvetica Neue Light"/>
              <a:buNone/>
              <a:defRPr sz="4000" b="0" i="0" u="none" strike="noStrike" cap="none">
                <a:solidFill>
                  <a:schemeClr val="dk2"/>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4000"/>
              <a:buFont typeface="Helvetica Neue Light"/>
              <a:buNone/>
              <a:defRPr sz="4000" b="0" i="0" u="none" strike="noStrike" cap="none">
                <a:solidFill>
                  <a:schemeClr val="dk2"/>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4000"/>
              <a:buFont typeface="Helvetica Neue Light"/>
              <a:buNone/>
              <a:defRPr sz="4000" b="0" i="0" u="none" strike="noStrike" cap="none">
                <a:solidFill>
                  <a:schemeClr val="dk2"/>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4000"/>
              <a:buFont typeface="Helvetica Neue Light"/>
              <a:buNone/>
              <a:defRPr sz="4000" b="0" i="0" u="none" strike="noStrike" cap="none">
                <a:solidFill>
                  <a:schemeClr val="dk2"/>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4000"/>
              <a:buFont typeface="Helvetica Neue Light"/>
              <a:buNone/>
              <a:defRPr sz="4000" b="0" i="0" u="none" strike="noStrike" cap="none">
                <a:solidFill>
                  <a:schemeClr val="dk2"/>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4000"/>
              <a:buFont typeface="Helvetica Neue Light"/>
              <a:buNone/>
              <a:defRPr sz="4000" b="0" i="0" u="none" strike="noStrike" cap="none">
                <a:solidFill>
                  <a:schemeClr val="dk2"/>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4000"/>
              <a:buFont typeface="Helvetica Neue Light"/>
              <a:buNone/>
              <a:defRPr sz="4000" b="0" i="0" u="none" strike="noStrike" cap="none">
                <a:solidFill>
                  <a:schemeClr val="dk2"/>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4000"/>
              <a:buFont typeface="Helvetica Neue Light"/>
              <a:buNone/>
              <a:defRPr sz="4000" b="0" i="0" u="none" strike="noStrike" cap="none">
                <a:solidFill>
                  <a:schemeClr val="dk2"/>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4000"/>
              <a:buFont typeface="Helvetica Neue Light"/>
              <a:buNone/>
              <a:defRPr sz="4000" b="0" i="0" u="none" strike="noStrike" cap="none">
                <a:solidFill>
                  <a:schemeClr val="dk2"/>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lv-LV"/>
              <a:t>‹#›</a:t>
            </a:fld>
            <a:endParaRPr sz="4300">
              <a:latin typeface="Arial"/>
              <a:ea typeface="Arial"/>
              <a:cs typeface="Arial"/>
              <a:sym typeface="Arial"/>
            </a:endParaRPr>
          </a:p>
        </p:txBody>
      </p:sp>
      <p:pic>
        <p:nvPicPr>
          <p:cNvPr id="103" name="Google Shape;103;g24a8737046f_11_23" descr="A picture containing nature, night sky&#10;&#10;Description automatically generated"/>
          <p:cNvPicPr preferRelativeResize="0"/>
          <p:nvPr/>
        </p:nvPicPr>
        <p:blipFill rotWithShape="1">
          <a:blip r:embed="rId2">
            <a:alphaModFix/>
          </a:blip>
          <a:srcRect l="3737" b="66911"/>
          <a:stretch/>
        </p:blipFill>
        <p:spPr>
          <a:xfrm>
            <a:off x="0" y="-839621"/>
            <a:ext cx="23039390" cy="3165378"/>
          </a:xfrm>
          <a:prstGeom prst="rect">
            <a:avLst/>
          </a:prstGeom>
          <a:noFill/>
          <a:ln>
            <a:noFill/>
          </a:ln>
        </p:spPr>
      </p:pic>
      <p:sp>
        <p:nvSpPr>
          <p:cNvPr id="104" name="Google Shape;104;g24a8737046f_11_23"/>
          <p:cNvSpPr/>
          <p:nvPr/>
        </p:nvSpPr>
        <p:spPr>
          <a:xfrm>
            <a:off x="0" y="38551736"/>
            <a:ext cx="23039400" cy="2160000"/>
          </a:xfrm>
          <a:prstGeom prst="rect">
            <a:avLst/>
          </a:prstGeom>
          <a:solidFill>
            <a:srgbClr val="F2F2F2"/>
          </a:solidFill>
          <a:ln>
            <a:noFill/>
          </a:ln>
        </p:spPr>
        <p:txBody>
          <a:bodyPr spcFirstLastPara="1" wrap="square" lIns="53575" tIns="53575" rIns="53575" bIns="53575" anchor="ctr" anchorCtr="0">
            <a:noAutofit/>
          </a:bodyPr>
          <a:lstStyle/>
          <a:p>
            <a:pPr marL="0" marR="0" lvl="0" indent="0" algn="ctr" rtl="0">
              <a:lnSpc>
                <a:spcPct val="100000"/>
              </a:lnSpc>
              <a:spcBef>
                <a:spcPts val="0"/>
              </a:spcBef>
              <a:spcAft>
                <a:spcPts val="0"/>
              </a:spcAft>
              <a:buClr>
                <a:srgbClr val="000000"/>
              </a:buClr>
              <a:buSzPts val="5400"/>
              <a:buFont typeface="Helvetica Neue"/>
              <a:buNone/>
            </a:pPr>
            <a:endParaRPr sz="5400" b="0" i="0" u="none" strike="noStrike" cap="none">
              <a:solidFill>
                <a:srgbClr val="FFFFFF"/>
              </a:solidFill>
              <a:latin typeface="Helvetica Neue"/>
              <a:ea typeface="Helvetica Neue"/>
              <a:cs typeface="Helvetica Neue"/>
              <a:sym typeface="Helvetica Neue"/>
            </a:endParaRPr>
          </a:p>
        </p:txBody>
      </p:sp>
      <p:sp>
        <p:nvSpPr>
          <p:cNvPr id="105" name="Google Shape;105;g24a8737046f_11_23"/>
          <p:cNvSpPr/>
          <p:nvPr/>
        </p:nvSpPr>
        <p:spPr>
          <a:xfrm>
            <a:off x="0" y="2325757"/>
            <a:ext cx="23039400" cy="3174458"/>
          </a:xfrm>
          <a:prstGeom prst="rect">
            <a:avLst/>
          </a:prstGeom>
          <a:solidFill>
            <a:srgbClr val="0070C0"/>
          </a:solidFill>
          <a:ln>
            <a:noFill/>
          </a:ln>
        </p:spPr>
        <p:txBody>
          <a:bodyPr spcFirstLastPara="1" wrap="square" lIns="53575" tIns="53575" rIns="53575" bIns="53575" anchor="ctr" anchorCtr="0">
            <a:noAutofit/>
          </a:bodyPr>
          <a:lstStyle/>
          <a:p>
            <a:pPr marL="0" marR="0" lvl="0" indent="0" algn="ctr" rtl="0">
              <a:lnSpc>
                <a:spcPct val="100000"/>
              </a:lnSpc>
              <a:spcBef>
                <a:spcPts val="0"/>
              </a:spcBef>
              <a:spcAft>
                <a:spcPts val="0"/>
              </a:spcAft>
              <a:buClr>
                <a:srgbClr val="000000"/>
              </a:buClr>
              <a:buSzPts val="5400"/>
              <a:buFont typeface="Helvetica Neue"/>
              <a:buNone/>
            </a:pPr>
            <a:endParaRPr sz="54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6"/>
        <p:cNvGrpSpPr/>
        <p:nvPr/>
      </p:nvGrpSpPr>
      <p:grpSpPr>
        <a:xfrm>
          <a:off x="0" y="0"/>
          <a:ext cx="0" cy="0"/>
          <a:chOff x="0" y="0"/>
          <a:chExt cx="0" cy="0"/>
        </a:xfrm>
      </p:grpSpPr>
      <p:sp>
        <p:nvSpPr>
          <p:cNvPr id="107" name="Google Shape;107;g24a8737046f_11_30"/>
          <p:cNvSpPr txBox="1">
            <a:spLocks noGrp="1"/>
          </p:cNvSpPr>
          <p:nvPr>
            <p:ph type="ctrTitle"/>
          </p:nvPr>
        </p:nvSpPr>
        <p:spPr>
          <a:xfrm>
            <a:off x="785386" y="5888805"/>
            <a:ext cx="21468600" cy="16233900"/>
          </a:xfrm>
          <a:prstGeom prst="rect">
            <a:avLst/>
          </a:prstGeom>
          <a:noFill/>
          <a:ln>
            <a:noFill/>
          </a:ln>
        </p:spPr>
        <p:txBody>
          <a:bodyPr spcFirstLastPara="1" wrap="square" lIns="394600" tIns="394600" rIns="394600" bIns="394600" anchor="b" anchorCtr="0">
            <a:normAutofit/>
          </a:bodyPr>
          <a:lstStyle>
            <a:lvl1pPr lvl="0" algn="ctr">
              <a:lnSpc>
                <a:spcPct val="100000"/>
              </a:lnSpc>
              <a:spcBef>
                <a:spcPts val="0"/>
              </a:spcBef>
              <a:spcAft>
                <a:spcPts val="0"/>
              </a:spcAft>
              <a:buSzPts val="22400"/>
              <a:buNone/>
              <a:defRPr sz="22400"/>
            </a:lvl1pPr>
            <a:lvl2pPr lvl="1" algn="ctr">
              <a:lnSpc>
                <a:spcPct val="100000"/>
              </a:lnSpc>
              <a:spcBef>
                <a:spcPts val="0"/>
              </a:spcBef>
              <a:spcAft>
                <a:spcPts val="0"/>
              </a:spcAft>
              <a:buSzPts val="22400"/>
              <a:buNone/>
              <a:defRPr sz="22400"/>
            </a:lvl2pPr>
            <a:lvl3pPr lvl="2" algn="ctr">
              <a:lnSpc>
                <a:spcPct val="100000"/>
              </a:lnSpc>
              <a:spcBef>
                <a:spcPts val="0"/>
              </a:spcBef>
              <a:spcAft>
                <a:spcPts val="0"/>
              </a:spcAft>
              <a:buSzPts val="22400"/>
              <a:buNone/>
              <a:defRPr sz="22400"/>
            </a:lvl3pPr>
            <a:lvl4pPr lvl="3" algn="ctr">
              <a:lnSpc>
                <a:spcPct val="100000"/>
              </a:lnSpc>
              <a:spcBef>
                <a:spcPts val="0"/>
              </a:spcBef>
              <a:spcAft>
                <a:spcPts val="0"/>
              </a:spcAft>
              <a:buSzPts val="22400"/>
              <a:buNone/>
              <a:defRPr sz="22400"/>
            </a:lvl4pPr>
            <a:lvl5pPr lvl="4" algn="ctr">
              <a:lnSpc>
                <a:spcPct val="100000"/>
              </a:lnSpc>
              <a:spcBef>
                <a:spcPts val="0"/>
              </a:spcBef>
              <a:spcAft>
                <a:spcPts val="0"/>
              </a:spcAft>
              <a:buSzPts val="22400"/>
              <a:buNone/>
              <a:defRPr sz="22400"/>
            </a:lvl5pPr>
            <a:lvl6pPr lvl="5" algn="ctr">
              <a:lnSpc>
                <a:spcPct val="100000"/>
              </a:lnSpc>
              <a:spcBef>
                <a:spcPts val="0"/>
              </a:spcBef>
              <a:spcAft>
                <a:spcPts val="0"/>
              </a:spcAft>
              <a:buSzPts val="22400"/>
              <a:buNone/>
              <a:defRPr sz="22400"/>
            </a:lvl6pPr>
            <a:lvl7pPr lvl="6" algn="ctr">
              <a:lnSpc>
                <a:spcPct val="100000"/>
              </a:lnSpc>
              <a:spcBef>
                <a:spcPts val="0"/>
              </a:spcBef>
              <a:spcAft>
                <a:spcPts val="0"/>
              </a:spcAft>
              <a:buSzPts val="22400"/>
              <a:buNone/>
              <a:defRPr sz="22400"/>
            </a:lvl7pPr>
            <a:lvl8pPr lvl="7" algn="ctr">
              <a:lnSpc>
                <a:spcPct val="100000"/>
              </a:lnSpc>
              <a:spcBef>
                <a:spcPts val="0"/>
              </a:spcBef>
              <a:spcAft>
                <a:spcPts val="0"/>
              </a:spcAft>
              <a:buSzPts val="22400"/>
              <a:buNone/>
              <a:defRPr sz="22400"/>
            </a:lvl8pPr>
            <a:lvl9pPr lvl="8" algn="ctr">
              <a:lnSpc>
                <a:spcPct val="100000"/>
              </a:lnSpc>
              <a:spcBef>
                <a:spcPts val="0"/>
              </a:spcBef>
              <a:spcAft>
                <a:spcPts val="0"/>
              </a:spcAft>
              <a:buSzPts val="22400"/>
              <a:buNone/>
              <a:defRPr sz="22400"/>
            </a:lvl9pPr>
          </a:lstStyle>
          <a:p>
            <a:endParaRPr/>
          </a:p>
        </p:txBody>
      </p:sp>
      <p:sp>
        <p:nvSpPr>
          <p:cNvPr id="108" name="Google Shape;108;g24a8737046f_11_30"/>
          <p:cNvSpPr txBox="1">
            <a:spLocks noGrp="1"/>
          </p:cNvSpPr>
          <p:nvPr>
            <p:ph type="subTitle" idx="1"/>
          </p:nvPr>
        </p:nvSpPr>
        <p:spPr>
          <a:xfrm>
            <a:off x="785365" y="22414948"/>
            <a:ext cx="21468600" cy="6268500"/>
          </a:xfrm>
          <a:prstGeom prst="rect">
            <a:avLst/>
          </a:prstGeom>
          <a:noFill/>
          <a:ln>
            <a:noFill/>
          </a:ln>
        </p:spPr>
        <p:txBody>
          <a:bodyPr spcFirstLastPara="1" wrap="square" lIns="394600" tIns="394600" rIns="394600" bIns="394600" anchor="t" anchorCtr="0">
            <a:normAutofit/>
          </a:bodyPr>
          <a:lstStyle>
            <a:lvl1pPr lvl="0" algn="ctr">
              <a:lnSpc>
                <a:spcPct val="100000"/>
              </a:lnSpc>
              <a:spcBef>
                <a:spcPts val="0"/>
              </a:spcBef>
              <a:spcAft>
                <a:spcPts val="0"/>
              </a:spcAft>
              <a:buSzPts val="12100"/>
              <a:buNone/>
              <a:defRPr sz="12100"/>
            </a:lvl1pPr>
            <a:lvl2pPr lvl="1" algn="ctr">
              <a:lnSpc>
                <a:spcPct val="100000"/>
              </a:lnSpc>
              <a:spcBef>
                <a:spcPts val="0"/>
              </a:spcBef>
              <a:spcAft>
                <a:spcPts val="0"/>
              </a:spcAft>
              <a:buSzPts val="12100"/>
              <a:buNone/>
              <a:defRPr sz="12100"/>
            </a:lvl2pPr>
            <a:lvl3pPr lvl="2" algn="ctr">
              <a:lnSpc>
                <a:spcPct val="100000"/>
              </a:lnSpc>
              <a:spcBef>
                <a:spcPts val="0"/>
              </a:spcBef>
              <a:spcAft>
                <a:spcPts val="0"/>
              </a:spcAft>
              <a:buSzPts val="12100"/>
              <a:buNone/>
              <a:defRPr sz="12100"/>
            </a:lvl3pPr>
            <a:lvl4pPr lvl="3" algn="ctr">
              <a:lnSpc>
                <a:spcPct val="100000"/>
              </a:lnSpc>
              <a:spcBef>
                <a:spcPts val="0"/>
              </a:spcBef>
              <a:spcAft>
                <a:spcPts val="0"/>
              </a:spcAft>
              <a:buSzPts val="12100"/>
              <a:buNone/>
              <a:defRPr sz="12100"/>
            </a:lvl4pPr>
            <a:lvl5pPr lvl="4" algn="ctr">
              <a:lnSpc>
                <a:spcPct val="100000"/>
              </a:lnSpc>
              <a:spcBef>
                <a:spcPts val="0"/>
              </a:spcBef>
              <a:spcAft>
                <a:spcPts val="0"/>
              </a:spcAft>
              <a:buSzPts val="12100"/>
              <a:buNone/>
              <a:defRPr sz="12100"/>
            </a:lvl5pPr>
            <a:lvl6pPr lvl="5" algn="ctr">
              <a:lnSpc>
                <a:spcPct val="100000"/>
              </a:lnSpc>
              <a:spcBef>
                <a:spcPts val="0"/>
              </a:spcBef>
              <a:spcAft>
                <a:spcPts val="0"/>
              </a:spcAft>
              <a:buSzPts val="12100"/>
              <a:buNone/>
              <a:defRPr sz="12100"/>
            </a:lvl6pPr>
            <a:lvl7pPr lvl="6" algn="ctr">
              <a:lnSpc>
                <a:spcPct val="100000"/>
              </a:lnSpc>
              <a:spcBef>
                <a:spcPts val="0"/>
              </a:spcBef>
              <a:spcAft>
                <a:spcPts val="0"/>
              </a:spcAft>
              <a:buSzPts val="12100"/>
              <a:buNone/>
              <a:defRPr sz="12100"/>
            </a:lvl7pPr>
            <a:lvl8pPr lvl="7" algn="ctr">
              <a:lnSpc>
                <a:spcPct val="100000"/>
              </a:lnSpc>
              <a:spcBef>
                <a:spcPts val="0"/>
              </a:spcBef>
              <a:spcAft>
                <a:spcPts val="0"/>
              </a:spcAft>
              <a:buSzPts val="12100"/>
              <a:buNone/>
              <a:defRPr sz="12100"/>
            </a:lvl8pPr>
            <a:lvl9pPr lvl="8" algn="ctr">
              <a:lnSpc>
                <a:spcPct val="100000"/>
              </a:lnSpc>
              <a:spcBef>
                <a:spcPts val="0"/>
              </a:spcBef>
              <a:spcAft>
                <a:spcPts val="0"/>
              </a:spcAft>
              <a:buSzPts val="12100"/>
              <a:buNone/>
              <a:defRPr sz="12100"/>
            </a:lvl9pPr>
          </a:lstStyle>
          <a:p>
            <a:endParaRPr/>
          </a:p>
        </p:txBody>
      </p:sp>
      <p:sp>
        <p:nvSpPr>
          <p:cNvPr id="109" name="Google Shape;109;g24a8737046f_11_30"/>
          <p:cNvSpPr txBox="1">
            <a:spLocks noGrp="1"/>
          </p:cNvSpPr>
          <p:nvPr>
            <p:ph type="sldNum" idx="12"/>
          </p:nvPr>
        </p:nvSpPr>
        <p:spPr>
          <a:xfrm>
            <a:off x="21347346" y="36881140"/>
            <a:ext cx="1382400" cy="3113100"/>
          </a:xfrm>
          <a:prstGeom prst="rect">
            <a:avLst/>
          </a:prstGeom>
          <a:noFill/>
          <a:ln>
            <a:noFill/>
          </a:ln>
        </p:spPr>
        <p:txBody>
          <a:bodyPr spcFirstLastPara="1" wrap="square" lIns="394600" tIns="394600" rIns="394600" bIns="394600" anchor="ctr" anchorCtr="0">
            <a:normAutofit/>
          </a:bodyPr>
          <a:lstStyle>
            <a:lvl1pPr marL="0" marR="0" lvl="0"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0"/>
        <p:cNvGrpSpPr/>
        <p:nvPr/>
      </p:nvGrpSpPr>
      <p:grpSpPr>
        <a:xfrm>
          <a:off x="0" y="0"/>
          <a:ext cx="0" cy="0"/>
          <a:chOff x="0" y="0"/>
          <a:chExt cx="0" cy="0"/>
        </a:xfrm>
      </p:grpSpPr>
      <p:sp>
        <p:nvSpPr>
          <p:cNvPr id="111" name="Google Shape;111;g24a8737046f_11_34"/>
          <p:cNvSpPr txBox="1">
            <a:spLocks noGrp="1"/>
          </p:cNvSpPr>
          <p:nvPr>
            <p:ph type="title"/>
          </p:nvPr>
        </p:nvSpPr>
        <p:spPr>
          <a:xfrm>
            <a:off x="785365" y="17010961"/>
            <a:ext cx="21468600" cy="6657900"/>
          </a:xfrm>
          <a:prstGeom prst="rect">
            <a:avLst/>
          </a:prstGeom>
          <a:noFill/>
          <a:ln>
            <a:noFill/>
          </a:ln>
        </p:spPr>
        <p:txBody>
          <a:bodyPr spcFirstLastPara="1" wrap="square" lIns="394600" tIns="394600" rIns="394600" bIns="394600" anchor="ctr" anchorCtr="0">
            <a:normAutofit/>
          </a:bodyPr>
          <a:lstStyle>
            <a:lvl1pPr lvl="0" algn="ctr">
              <a:lnSpc>
                <a:spcPct val="100000"/>
              </a:lnSpc>
              <a:spcBef>
                <a:spcPts val="0"/>
              </a:spcBef>
              <a:spcAft>
                <a:spcPts val="0"/>
              </a:spcAft>
              <a:buSzPts val="15500"/>
              <a:buNone/>
              <a:defRPr sz="15500"/>
            </a:lvl1pPr>
            <a:lvl2pPr lvl="1" algn="ctr">
              <a:lnSpc>
                <a:spcPct val="100000"/>
              </a:lnSpc>
              <a:spcBef>
                <a:spcPts val="0"/>
              </a:spcBef>
              <a:spcAft>
                <a:spcPts val="0"/>
              </a:spcAft>
              <a:buSzPts val="15500"/>
              <a:buNone/>
              <a:defRPr sz="15500"/>
            </a:lvl2pPr>
            <a:lvl3pPr lvl="2" algn="ctr">
              <a:lnSpc>
                <a:spcPct val="100000"/>
              </a:lnSpc>
              <a:spcBef>
                <a:spcPts val="0"/>
              </a:spcBef>
              <a:spcAft>
                <a:spcPts val="0"/>
              </a:spcAft>
              <a:buSzPts val="15500"/>
              <a:buNone/>
              <a:defRPr sz="15500"/>
            </a:lvl3pPr>
            <a:lvl4pPr lvl="3" algn="ctr">
              <a:lnSpc>
                <a:spcPct val="100000"/>
              </a:lnSpc>
              <a:spcBef>
                <a:spcPts val="0"/>
              </a:spcBef>
              <a:spcAft>
                <a:spcPts val="0"/>
              </a:spcAft>
              <a:buSzPts val="15500"/>
              <a:buNone/>
              <a:defRPr sz="15500"/>
            </a:lvl4pPr>
            <a:lvl5pPr lvl="4" algn="ctr">
              <a:lnSpc>
                <a:spcPct val="100000"/>
              </a:lnSpc>
              <a:spcBef>
                <a:spcPts val="0"/>
              </a:spcBef>
              <a:spcAft>
                <a:spcPts val="0"/>
              </a:spcAft>
              <a:buSzPts val="15500"/>
              <a:buNone/>
              <a:defRPr sz="15500"/>
            </a:lvl5pPr>
            <a:lvl6pPr lvl="5" algn="ctr">
              <a:lnSpc>
                <a:spcPct val="100000"/>
              </a:lnSpc>
              <a:spcBef>
                <a:spcPts val="0"/>
              </a:spcBef>
              <a:spcAft>
                <a:spcPts val="0"/>
              </a:spcAft>
              <a:buSzPts val="15500"/>
              <a:buNone/>
              <a:defRPr sz="15500"/>
            </a:lvl6pPr>
            <a:lvl7pPr lvl="6" algn="ctr">
              <a:lnSpc>
                <a:spcPct val="100000"/>
              </a:lnSpc>
              <a:spcBef>
                <a:spcPts val="0"/>
              </a:spcBef>
              <a:spcAft>
                <a:spcPts val="0"/>
              </a:spcAft>
              <a:buSzPts val="15500"/>
              <a:buNone/>
              <a:defRPr sz="15500"/>
            </a:lvl7pPr>
            <a:lvl8pPr lvl="7" algn="ctr">
              <a:lnSpc>
                <a:spcPct val="100000"/>
              </a:lnSpc>
              <a:spcBef>
                <a:spcPts val="0"/>
              </a:spcBef>
              <a:spcAft>
                <a:spcPts val="0"/>
              </a:spcAft>
              <a:buSzPts val="15500"/>
              <a:buNone/>
              <a:defRPr sz="15500"/>
            </a:lvl8pPr>
            <a:lvl9pPr lvl="8" algn="ctr">
              <a:lnSpc>
                <a:spcPct val="100000"/>
              </a:lnSpc>
              <a:spcBef>
                <a:spcPts val="0"/>
              </a:spcBef>
              <a:spcAft>
                <a:spcPts val="0"/>
              </a:spcAft>
              <a:buSzPts val="15500"/>
              <a:buNone/>
              <a:defRPr sz="15500"/>
            </a:lvl9pPr>
          </a:lstStyle>
          <a:p>
            <a:endParaRPr/>
          </a:p>
        </p:txBody>
      </p:sp>
      <p:sp>
        <p:nvSpPr>
          <p:cNvPr id="112" name="Google Shape;112;g24a8737046f_11_34"/>
          <p:cNvSpPr txBox="1">
            <a:spLocks noGrp="1"/>
          </p:cNvSpPr>
          <p:nvPr>
            <p:ph type="sldNum" idx="12"/>
          </p:nvPr>
        </p:nvSpPr>
        <p:spPr>
          <a:xfrm>
            <a:off x="21347346" y="36881140"/>
            <a:ext cx="1382400" cy="3113100"/>
          </a:xfrm>
          <a:prstGeom prst="rect">
            <a:avLst/>
          </a:prstGeom>
          <a:noFill/>
          <a:ln>
            <a:noFill/>
          </a:ln>
        </p:spPr>
        <p:txBody>
          <a:bodyPr spcFirstLastPara="1" wrap="square" lIns="394600" tIns="394600" rIns="394600" bIns="394600" anchor="ctr" anchorCtr="0">
            <a:normAutofit/>
          </a:bodyPr>
          <a:lstStyle>
            <a:lvl1pPr marL="0" marR="0" lvl="0"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3"/>
        <p:cNvGrpSpPr/>
        <p:nvPr/>
      </p:nvGrpSpPr>
      <p:grpSpPr>
        <a:xfrm>
          <a:off x="0" y="0"/>
          <a:ext cx="0" cy="0"/>
          <a:chOff x="0" y="0"/>
          <a:chExt cx="0" cy="0"/>
        </a:xfrm>
      </p:grpSpPr>
      <p:sp>
        <p:nvSpPr>
          <p:cNvPr id="114" name="Google Shape;114;g24a8737046f_11_37"/>
          <p:cNvSpPr txBox="1">
            <a:spLocks noGrp="1"/>
          </p:cNvSpPr>
          <p:nvPr>
            <p:ph type="title"/>
          </p:nvPr>
        </p:nvSpPr>
        <p:spPr>
          <a:xfrm>
            <a:off x="785365" y="3519680"/>
            <a:ext cx="21468600" cy="4529400"/>
          </a:xfrm>
          <a:prstGeom prst="rect">
            <a:avLst/>
          </a:prstGeom>
          <a:noFill/>
          <a:ln>
            <a:noFill/>
          </a:ln>
        </p:spPr>
        <p:txBody>
          <a:bodyPr spcFirstLastPara="1" wrap="square" lIns="394600" tIns="394600" rIns="394600" bIns="394600" anchor="t" anchorCtr="0">
            <a:normAutofit/>
          </a:bodyPr>
          <a:lstStyle>
            <a:lvl1pPr lvl="0" algn="l">
              <a:lnSpc>
                <a:spcPct val="100000"/>
              </a:lnSpc>
              <a:spcBef>
                <a:spcPts val="0"/>
              </a:spcBef>
              <a:spcAft>
                <a:spcPts val="0"/>
              </a:spcAft>
              <a:buSzPts val="12100"/>
              <a:buNone/>
              <a:defRPr/>
            </a:lvl1pPr>
            <a:lvl2pPr lvl="1" algn="l">
              <a:lnSpc>
                <a:spcPct val="100000"/>
              </a:lnSpc>
              <a:spcBef>
                <a:spcPts val="0"/>
              </a:spcBef>
              <a:spcAft>
                <a:spcPts val="0"/>
              </a:spcAft>
              <a:buSzPts val="12100"/>
              <a:buNone/>
              <a:defRPr/>
            </a:lvl2pPr>
            <a:lvl3pPr lvl="2" algn="l">
              <a:lnSpc>
                <a:spcPct val="100000"/>
              </a:lnSpc>
              <a:spcBef>
                <a:spcPts val="0"/>
              </a:spcBef>
              <a:spcAft>
                <a:spcPts val="0"/>
              </a:spcAft>
              <a:buSzPts val="12100"/>
              <a:buNone/>
              <a:defRPr/>
            </a:lvl3pPr>
            <a:lvl4pPr lvl="3" algn="l">
              <a:lnSpc>
                <a:spcPct val="100000"/>
              </a:lnSpc>
              <a:spcBef>
                <a:spcPts val="0"/>
              </a:spcBef>
              <a:spcAft>
                <a:spcPts val="0"/>
              </a:spcAft>
              <a:buSzPts val="12100"/>
              <a:buNone/>
              <a:defRPr/>
            </a:lvl4pPr>
            <a:lvl5pPr lvl="4" algn="l">
              <a:lnSpc>
                <a:spcPct val="100000"/>
              </a:lnSpc>
              <a:spcBef>
                <a:spcPts val="0"/>
              </a:spcBef>
              <a:spcAft>
                <a:spcPts val="0"/>
              </a:spcAft>
              <a:buSzPts val="12100"/>
              <a:buNone/>
              <a:defRPr/>
            </a:lvl5pPr>
            <a:lvl6pPr lvl="5" algn="l">
              <a:lnSpc>
                <a:spcPct val="100000"/>
              </a:lnSpc>
              <a:spcBef>
                <a:spcPts val="0"/>
              </a:spcBef>
              <a:spcAft>
                <a:spcPts val="0"/>
              </a:spcAft>
              <a:buSzPts val="12100"/>
              <a:buNone/>
              <a:defRPr/>
            </a:lvl6pPr>
            <a:lvl7pPr lvl="6" algn="l">
              <a:lnSpc>
                <a:spcPct val="100000"/>
              </a:lnSpc>
              <a:spcBef>
                <a:spcPts val="0"/>
              </a:spcBef>
              <a:spcAft>
                <a:spcPts val="0"/>
              </a:spcAft>
              <a:buSzPts val="12100"/>
              <a:buNone/>
              <a:defRPr/>
            </a:lvl7pPr>
            <a:lvl8pPr lvl="7" algn="l">
              <a:lnSpc>
                <a:spcPct val="100000"/>
              </a:lnSpc>
              <a:spcBef>
                <a:spcPts val="0"/>
              </a:spcBef>
              <a:spcAft>
                <a:spcPts val="0"/>
              </a:spcAft>
              <a:buSzPts val="12100"/>
              <a:buNone/>
              <a:defRPr/>
            </a:lvl8pPr>
            <a:lvl9pPr lvl="8" algn="l">
              <a:lnSpc>
                <a:spcPct val="100000"/>
              </a:lnSpc>
              <a:spcBef>
                <a:spcPts val="0"/>
              </a:spcBef>
              <a:spcAft>
                <a:spcPts val="0"/>
              </a:spcAft>
              <a:buSzPts val="12100"/>
              <a:buNone/>
              <a:defRPr/>
            </a:lvl9pPr>
          </a:lstStyle>
          <a:p>
            <a:endParaRPr/>
          </a:p>
        </p:txBody>
      </p:sp>
      <p:sp>
        <p:nvSpPr>
          <p:cNvPr id="115" name="Google Shape;115;g24a8737046f_11_37"/>
          <p:cNvSpPr txBox="1">
            <a:spLocks noGrp="1"/>
          </p:cNvSpPr>
          <p:nvPr>
            <p:ph type="body" idx="1"/>
          </p:nvPr>
        </p:nvSpPr>
        <p:spPr>
          <a:xfrm>
            <a:off x="785365" y="9114865"/>
            <a:ext cx="21468600" cy="27020100"/>
          </a:xfrm>
          <a:prstGeom prst="rect">
            <a:avLst/>
          </a:prstGeom>
          <a:noFill/>
          <a:ln>
            <a:noFill/>
          </a:ln>
        </p:spPr>
        <p:txBody>
          <a:bodyPr spcFirstLastPara="1" wrap="square" lIns="394600" tIns="394600" rIns="394600" bIns="394600" anchor="t" anchorCtr="0">
            <a:normAutofit/>
          </a:bodyPr>
          <a:lstStyle>
            <a:lvl1pPr marL="457200" lvl="0" indent="-723900" algn="l">
              <a:lnSpc>
                <a:spcPct val="115000"/>
              </a:lnSpc>
              <a:spcBef>
                <a:spcPts val="0"/>
              </a:spcBef>
              <a:spcAft>
                <a:spcPts val="0"/>
              </a:spcAft>
              <a:buSzPts val="7800"/>
              <a:buChar char="●"/>
              <a:defRPr/>
            </a:lvl1pPr>
            <a:lvl2pPr marL="914400" lvl="1" indent="-609600" algn="l">
              <a:lnSpc>
                <a:spcPct val="115000"/>
              </a:lnSpc>
              <a:spcBef>
                <a:spcPts val="0"/>
              </a:spcBef>
              <a:spcAft>
                <a:spcPts val="0"/>
              </a:spcAft>
              <a:buSzPts val="6000"/>
              <a:buChar char="○"/>
              <a:defRPr/>
            </a:lvl2pPr>
            <a:lvl3pPr marL="1371600" lvl="2" indent="-609600" algn="l">
              <a:lnSpc>
                <a:spcPct val="115000"/>
              </a:lnSpc>
              <a:spcBef>
                <a:spcPts val="0"/>
              </a:spcBef>
              <a:spcAft>
                <a:spcPts val="0"/>
              </a:spcAft>
              <a:buSzPts val="6000"/>
              <a:buChar char="■"/>
              <a:defRPr/>
            </a:lvl3pPr>
            <a:lvl4pPr marL="1828800" lvl="3" indent="-609600" algn="l">
              <a:lnSpc>
                <a:spcPct val="115000"/>
              </a:lnSpc>
              <a:spcBef>
                <a:spcPts val="0"/>
              </a:spcBef>
              <a:spcAft>
                <a:spcPts val="0"/>
              </a:spcAft>
              <a:buSzPts val="6000"/>
              <a:buChar char="●"/>
              <a:defRPr/>
            </a:lvl4pPr>
            <a:lvl5pPr marL="2286000" lvl="4" indent="-609600" algn="l">
              <a:lnSpc>
                <a:spcPct val="115000"/>
              </a:lnSpc>
              <a:spcBef>
                <a:spcPts val="0"/>
              </a:spcBef>
              <a:spcAft>
                <a:spcPts val="0"/>
              </a:spcAft>
              <a:buSzPts val="6000"/>
              <a:buChar char="○"/>
              <a:defRPr/>
            </a:lvl5pPr>
            <a:lvl6pPr marL="2743200" lvl="5" indent="-609600" algn="l">
              <a:lnSpc>
                <a:spcPct val="115000"/>
              </a:lnSpc>
              <a:spcBef>
                <a:spcPts val="0"/>
              </a:spcBef>
              <a:spcAft>
                <a:spcPts val="0"/>
              </a:spcAft>
              <a:buSzPts val="6000"/>
              <a:buChar char="■"/>
              <a:defRPr/>
            </a:lvl6pPr>
            <a:lvl7pPr marL="3200400" lvl="6" indent="-609600" algn="l">
              <a:lnSpc>
                <a:spcPct val="115000"/>
              </a:lnSpc>
              <a:spcBef>
                <a:spcPts val="0"/>
              </a:spcBef>
              <a:spcAft>
                <a:spcPts val="0"/>
              </a:spcAft>
              <a:buSzPts val="6000"/>
              <a:buChar char="●"/>
              <a:defRPr/>
            </a:lvl7pPr>
            <a:lvl8pPr marL="3657600" lvl="7" indent="-609600" algn="l">
              <a:lnSpc>
                <a:spcPct val="115000"/>
              </a:lnSpc>
              <a:spcBef>
                <a:spcPts val="0"/>
              </a:spcBef>
              <a:spcAft>
                <a:spcPts val="0"/>
              </a:spcAft>
              <a:buSzPts val="6000"/>
              <a:buChar char="○"/>
              <a:defRPr/>
            </a:lvl8pPr>
            <a:lvl9pPr marL="4114800" lvl="8" indent="-609600" algn="l">
              <a:lnSpc>
                <a:spcPct val="115000"/>
              </a:lnSpc>
              <a:spcBef>
                <a:spcPts val="0"/>
              </a:spcBef>
              <a:spcAft>
                <a:spcPts val="0"/>
              </a:spcAft>
              <a:buSzPts val="6000"/>
              <a:buChar char="■"/>
              <a:defRPr/>
            </a:lvl9pPr>
          </a:lstStyle>
          <a:p>
            <a:endParaRPr/>
          </a:p>
        </p:txBody>
      </p:sp>
      <p:sp>
        <p:nvSpPr>
          <p:cNvPr id="116" name="Google Shape;116;g24a8737046f_11_37"/>
          <p:cNvSpPr txBox="1">
            <a:spLocks noGrp="1"/>
          </p:cNvSpPr>
          <p:nvPr>
            <p:ph type="sldNum" idx="12"/>
          </p:nvPr>
        </p:nvSpPr>
        <p:spPr>
          <a:xfrm>
            <a:off x="21347346" y="36881140"/>
            <a:ext cx="1382400" cy="3113100"/>
          </a:xfrm>
          <a:prstGeom prst="rect">
            <a:avLst/>
          </a:prstGeom>
          <a:noFill/>
          <a:ln>
            <a:noFill/>
          </a:ln>
        </p:spPr>
        <p:txBody>
          <a:bodyPr spcFirstLastPara="1" wrap="square" lIns="394600" tIns="394600" rIns="394600" bIns="394600" anchor="ctr" anchorCtr="0">
            <a:normAutofit/>
          </a:bodyPr>
          <a:lstStyle>
            <a:lvl1pPr marL="0" marR="0" lvl="0"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g246959b2279_3_292"/>
          <p:cNvSpPr txBox="1">
            <a:spLocks noGrp="1"/>
          </p:cNvSpPr>
          <p:nvPr>
            <p:ph type="title"/>
          </p:nvPr>
        </p:nvSpPr>
        <p:spPr>
          <a:xfrm>
            <a:off x="785365" y="17010961"/>
            <a:ext cx="21468600" cy="6657900"/>
          </a:xfrm>
          <a:prstGeom prst="rect">
            <a:avLst/>
          </a:prstGeom>
        </p:spPr>
        <p:txBody>
          <a:bodyPr spcFirstLastPara="1" wrap="square" lIns="394600" tIns="394600" rIns="394600" bIns="394600" anchor="ctr" anchorCtr="0">
            <a:normAutofit/>
          </a:bodyPr>
          <a:lstStyle>
            <a:lvl1pPr lvl="0" algn="ctr">
              <a:spcBef>
                <a:spcPts val="0"/>
              </a:spcBef>
              <a:spcAft>
                <a:spcPts val="0"/>
              </a:spcAft>
              <a:buSzPts val="15500"/>
              <a:buNone/>
              <a:defRPr sz="15500"/>
            </a:lvl1pPr>
            <a:lvl2pPr lvl="1" algn="ctr">
              <a:spcBef>
                <a:spcPts val="0"/>
              </a:spcBef>
              <a:spcAft>
                <a:spcPts val="0"/>
              </a:spcAft>
              <a:buSzPts val="15500"/>
              <a:buNone/>
              <a:defRPr sz="15500"/>
            </a:lvl2pPr>
            <a:lvl3pPr lvl="2" algn="ctr">
              <a:spcBef>
                <a:spcPts val="0"/>
              </a:spcBef>
              <a:spcAft>
                <a:spcPts val="0"/>
              </a:spcAft>
              <a:buSzPts val="15500"/>
              <a:buNone/>
              <a:defRPr sz="15500"/>
            </a:lvl3pPr>
            <a:lvl4pPr lvl="3" algn="ctr">
              <a:spcBef>
                <a:spcPts val="0"/>
              </a:spcBef>
              <a:spcAft>
                <a:spcPts val="0"/>
              </a:spcAft>
              <a:buSzPts val="15500"/>
              <a:buNone/>
              <a:defRPr sz="15500"/>
            </a:lvl4pPr>
            <a:lvl5pPr lvl="4" algn="ctr">
              <a:spcBef>
                <a:spcPts val="0"/>
              </a:spcBef>
              <a:spcAft>
                <a:spcPts val="0"/>
              </a:spcAft>
              <a:buSzPts val="15500"/>
              <a:buNone/>
              <a:defRPr sz="15500"/>
            </a:lvl5pPr>
            <a:lvl6pPr lvl="5" algn="ctr">
              <a:spcBef>
                <a:spcPts val="0"/>
              </a:spcBef>
              <a:spcAft>
                <a:spcPts val="0"/>
              </a:spcAft>
              <a:buSzPts val="15500"/>
              <a:buNone/>
              <a:defRPr sz="15500"/>
            </a:lvl6pPr>
            <a:lvl7pPr lvl="6" algn="ctr">
              <a:spcBef>
                <a:spcPts val="0"/>
              </a:spcBef>
              <a:spcAft>
                <a:spcPts val="0"/>
              </a:spcAft>
              <a:buSzPts val="15500"/>
              <a:buNone/>
              <a:defRPr sz="15500"/>
            </a:lvl7pPr>
            <a:lvl8pPr lvl="7" algn="ctr">
              <a:spcBef>
                <a:spcPts val="0"/>
              </a:spcBef>
              <a:spcAft>
                <a:spcPts val="0"/>
              </a:spcAft>
              <a:buSzPts val="15500"/>
              <a:buNone/>
              <a:defRPr sz="15500"/>
            </a:lvl8pPr>
            <a:lvl9pPr lvl="8" algn="ctr">
              <a:spcBef>
                <a:spcPts val="0"/>
              </a:spcBef>
              <a:spcAft>
                <a:spcPts val="0"/>
              </a:spcAft>
              <a:buSzPts val="15500"/>
              <a:buNone/>
              <a:defRPr sz="15500"/>
            </a:lvl9pPr>
          </a:lstStyle>
          <a:p>
            <a:endParaRPr/>
          </a:p>
        </p:txBody>
      </p:sp>
      <p:sp>
        <p:nvSpPr>
          <p:cNvPr id="15" name="Google Shape;15;g246959b2279_3_292"/>
          <p:cNvSpPr txBox="1">
            <a:spLocks noGrp="1"/>
          </p:cNvSpPr>
          <p:nvPr>
            <p:ph type="sldNum" idx="12"/>
          </p:nvPr>
        </p:nvSpPr>
        <p:spPr>
          <a:xfrm>
            <a:off x="21347346" y="36881140"/>
            <a:ext cx="1382400" cy="3113100"/>
          </a:xfrm>
          <a:prstGeom prst="rect">
            <a:avLst/>
          </a:prstGeom>
        </p:spPr>
        <p:txBody>
          <a:bodyPr spcFirstLastPara="1" wrap="square" lIns="394600" tIns="394600" rIns="394600" bIns="394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7"/>
        <p:cNvGrpSpPr/>
        <p:nvPr/>
      </p:nvGrpSpPr>
      <p:grpSpPr>
        <a:xfrm>
          <a:off x="0" y="0"/>
          <a:ext cx="0" cy="0"/>
          <a:chOff x="0" y="0"/>
          <a:chExt cx="0" cy="0"/>
        </a:xfrm>
      </p:grpSpPr>
      <p:sp>
        <p:nvSpPr>
          <p:cNvPr id="118" name="Google Shape;118;g24a8737046f_11_41"/>
          <p:cNvSpPr txBox="1">
            <a:spLocks noGrp="1"/>
          </p:cNvSpPr>
          <p:nvPr>
            <p:ph type="title"/>
          </p:nvPr>
        </p:nvSpPr>
        <p:spPr>
          <a:xfrm>
            <a:off x="785365" y="3519680"/>
            <a:ext cx="21468600" cy="4529400"/>
          </a:xfrm>
          <a:prstGeom prst="rect">
            <a:avLst/>
          </a:prstGeom>
          <a:noFill/>
          <a:ln>
            <a:noFill/>
          </a:ln>
        </p:spPr>
        <p:txBody>
          <a:bodyPr spcFirstLastPara="1" wrap="square" lIns="394600" tIns="394600" rIns="394600" bIns="394600" anchor="t" anchorCtr="0">
            <a:normAutofit/>
          </a:bodyPr>
          <a:lstStyle>
            <a:lvl1pPr lvl="0" algn="l">
              <a:lnSpc>
                <a:spcPct val="100000"/>
              </a:lnSpc>
              <a:spcBef>
                <a:spcPts val="0"/>
              </a:spcBef>
              <a:spcAft>
                <a:spcPts val="0"/>
              </a:spcAft>
              <a:buSzPts val="12100"/>
              <a:buNone/>
              <a:defRPr/>
            </a:lvl1pPr>
            <a:lvl2pPr lvl="1" algn="l">
              <a:lnSpc>
                <a:spcPct val="100000"/>
              </a:lnSpc>
              <a:spcBef>
                <a:spcPts val="0"/>
              </a:spcBef>
              <a:spcAft>
                <a:spcPts val="0"/>
              </a:spcAft>
              <a:buSzPts val="12100"/>
              <a:buNone/>
              <a:defRPr/>
            </a:lvl2pPr>
            <a:lvl3pPr lvl="2" algn="l">
              <a:lnSpc>
                <a:spcPct val="100000"/>
              </a:lnSpc>
              <a:spcBef>
                <a:spcPts val="0"/>
              </a:spcBef>
              <a:spcAft>
                <a:spcPts val="0"/>
              </a:spcAft>
              <a:buSzPts val="12100"/>
              <a:buNone/>
              <a:defRPr/>
            </a:lvl3pPr>
            <a:lvl4pPr lvl="3" algn="l">
              <a:lnSpc>
                <a:spcPct val="100000"/>
              </a:lnSpc>
              <a:spcBef>
                <a:spcPts val="0"/>
              </a:spcBef>
              <a:spcAft>
                <a:spcPts val="0"/>
              </a:spcAft>
              <a:buSzPts val="12100"/>
              <a:buNone/>
              <a:defRPr/>
            </a:lvl4pPr>
            <a:lvl5pPr lvl="4" algn="l">
              <a:lnSpc>
                <a:spcPct val="100000"/>
              </a:lnSpc>
              <a:spcBef>
                <a:spcPts val="0"/>
              </a:spcBef>
              <a:spcAft>
                <a:spcPts val="0"/>
              </a:spcAft>
              <a:buSzPts val="12100"/>
              <a:buNone/>
              <a:defRPr/>
            </a:lvl5pPr>
            <a:lvl6pPr lvl="5" algn="l">
              <a:lnSpc>
                <a:spcPct val="100000"/>
              </a:lnSpc>
              <a:spcBef>
                <a:spcPts val="0"/>
              </a:spcBef>
              <a:spcAft>
                <a:spcPts val="0"/>
              </a:spcAft>
              <a:buSzPts val="12100"/>
              <a:buNone/>
              <a:defRPr/>
            </a:lvl6pPr>
            <a:lvl7pPr lvl="6" algn="l">
              <a:lnSpc>
                <a:spcPct val="100000"/>
              </a:lnSpc>
              <a:spcBef>
                <a:spcPts val="0"/>
              </a:spcBef>
              <a:spcAft>
                <a:spcPts val="0"/>
              </a:spcAft>
              <a:buSzPts val="12100"/>
              <a:buNone/>
              <a:defRPr/>
            </a:lvl7pPr>
            <a:lvl8pPr lvl="7" algn="l">
              <a:lnSpc>
                <a:spcPct val="100000"/>
              </a:lnSpc>
              <a:spcBef>
                <a:spcPts val="0"/>
              </a:spcBef>
              <a:spcAft>
                <a:spcPts val="0"/>
              </a:spcAft>
              <a:buSzPts val="12100"/>
              <a:buNone/>
              <a:defRPr/>
            </a:lvl8pPr>
            <a:lvl9pPr lvl="8" algn="l">
              <a:lnSpc>
                <a:spcPct val="100000"/>
              </a:lnSpc>
              <a:spcBef>
                <a:spcPts val="0"/>
              </a:spcBef>
              <a:spcAft>
                <a:spcPts val="0"/>
              </a:spcAft>
              <a:buSzPts val="12100"/>
              <a:buNone/>
              <a:defRPr/>
            </a:lvl9pPr>
          </a:lstStyle>
          <a:p>
            <a:endParaRPr/>
          </a:p>
        </p:txBody>
      </p:sp>
      <p:sp>
        <p:nvSpPr>
          <p:cNvPr id="119" name="Google Shape;119;g24a8737046f_11_41"/>
          <p:cNvSpPr txBox="1">
            <a:spLocks noGrp="1"/>
          </p:cNvSpPr>
          <p:nvPr>
            <p:ph type="body" idx="1"/>
          </p:nvPr>
        </p:nvSpPr>
        <p:spPr>
          <a:xfrm>
            <a:off x="785365" y="9114865"/>
            <a:ext cx="10078200" cy="27020100"/>
          </a:xfrm>
          <a:prstGeom prst="rect">
            <a:avLst/>
          </a:prstGeom>
          <a:noFill/>
          <a:ln>
            <a:noFill/>
          </a:ln>
        </p:spPr>
        <p:txBody>
          <a:bodyPr spcFirstLastPara="1" wrap="square" lIns="394600" tIns="394600" rIns="394600" bIns="394600" anchor="t" anchorCtr="0">
            <a:normAutofit/>
          </a:bodyPr>
          <a:lstStyle>
            <a:lvl1pPr marL="457200" lvl="0" indent="-609600" algn="l">
              <a:lnSpc>
                <a:spcPct val="115000"/>
              </a:lnSpc>
              <a:spcBef>
                <a:spcPts val="0"/>
              </a:spcBef>
              <a:spcAft>
                <a:spcPts val="0"/>
              </a:spcAft>
              <a:buSzPts val="6000"/>
              <a:buChar char="●"/>
              <a:defRPr sz="6000"/>
            </a:lvl1pPr>
            <a:lvl2pPr marL="914400" lvl="1" indent="-558800" algn="l">
              <a:lnSpc>
                <a:spcPct val="115000"/>
              </a:lnSpc>
              <a:spcBef>
                <a:spcPts val="0"/>
              </a:spcBef>
              <a:spcAft>
                <a:spcPts val="0"/>
              </a:spcAft>
              <a:buSzPts val="5200"/>
              <a:buChar char="○"/>
              <a:defRPr sz="5200"/>
            </a:lvl2pPr>
            <a:lvl3pPr marL="1371600" lvl="2" indent="-558800" algn="l">
              <a:lnSpc>
                <a:spcPct val="115000"/>
              </a:lnSpc>
              <a:spcBef>
                <a:spcPts val="0"/>
              </a:spcBef>
              <a:spcAft>
                <a:spcPts val="0"/>
              </a:spcAft>
              <a:buSzPts val="5200"/>
              <a:buChar char="■"/>
              <a:defRPr sz="5200"/>
            </a:lvl3pPr>
            <a:lvl4pPr marL="1828800" lvl="3" indent="-558800" algn="l">
              <a:lnSpc>
                <a:spcPct val="115000"/>
              </a:lnSpc>
              <a:spcBef>
                <a:spcPts val="0"/>
              </a:spcBef>
              <a:spcAft>
                <a:spcPts val="0"/>
              </a:spcAft>
              <a:buSzPts val="5200"/>
              <a:buChar char="●"/>
              <a:defRPr sz="5200"/>
            </a:lvl4pPr>
            <a:lvl5pPr marL="2286000" lvl="4" indent="-558800" algn="l">
              <a:lnSpc>
                <a:spcPct val="115000"/>
              </a:lnSpc>
              <a:spcBef>
                <a:spcPts val="0"/>
              </a:spcBef>
              <a:spcAft>
                <a:spcPts val="0"/>
              </a:spcAft>
              <a:buSzPts val="5200"/>
              <a:buChar char="○"/>
              <a:defRPr sz="5200"/>
            </a:lvl5pPr>
            <a:lvl6pPr marL="2743200" lvl="5" indent="-558800" algn="l">
              <a:lnSpc>
                <a:spcPct val="115000"/>
              </a:lnSpc>
              <a:spcBef>
                <a:spcPts val="0"/>
              </a:spcBef>
              <a:spcAft>
                <a:spcPts val="0"/>
              </a:spcAft>
              <a:buSzPts val="5200"/>
              <a:buChar char="■"/>
              <a:defRPr sz="5200"/>
            </a:lvl6pPr>
            <a:lvl7pPr marL="3200400" lvl="6" indent="-558800" algn="l">
              <a:lnSpc>
                <a:spcPct val="115000"/>
              </a:lnSpc>
              <a:spcBef>
                <a:spcPts val="0"/>
              </a:spcBef>
              <a:spcAft>
                <a:spcPts val="0"/>
              </a:spcAft>
              <a:buSzPts val="5200"/>
              <a:buChar char="●"/>
              <a:defRPr sz="5200"/>
            </a:lvl7pPr>
            <a:lvl8pPr marL="3657600" lvl="7" indent="-558800" algn="l">
              <a:lnSpc>
                <a:spcPct val="115000"/>
              </a:lnSpc>
              <a:spcBef>
                <a:spcPts val="0"/>
              </a:spcBef>
              <a:spcAft>
                <a:spcPts val="0"/>
              </a:spcAft>
              <a:buSzPts val="5200"/>
              <a:buChar char="○"/>
              <a:defRPr sz="5200"/>
            </a:lvl8pPr>
            <a:lvl9pPr marL="4114800" lvl="8" indent="-558800" algn="l">
              <a:lnSpc>
                <a:spcPct val="115000"/>
              </a:lnSpc>
              <a:spcBef>
                <a:spcPts val="0"/>
              </a:spcBef>
              <a:spcAft>
                <a:spcPts val="0"/>
              </a:spcAft>
              <a:buSzPts val="5200"/>
              <a:buChar char="■"/>
              <a:defRPr sz="5200"/>
            </a:lvl9pPr>
          </a:lstStyle>
          <a:p>
            <a:endParaRPr/>
          </a:p>
        </p:txBody>
      </p:sp>
      <p:sp>
        <p:nvSpPr>
          <p:cNvPr id="120" name="Google Shape;120;g24a8737046f_11_41"/>
          <p:cNvSpPr txBox="1">
            <a:spLocks noGrp="1"/>
          </p:cNvSpPr>
          <p:nvPr>
            <p:ph type="body" idx="2"/>
          </p:nvPr>
        </p:nvSpPr>
        <p:spPr>
          <a:xfrm>
            <a:off x="12175796" y="9114865"/>
            <a:ext cx="10078200" cy="27020100"/>
          </a:xfrm>
          <a:prstGeom prst="rect">
            <a:avLst/>
          </a:prstGeom>
          <a:noFill/>
          <a:ln>
            <a:noFill/>
          </a:ln>
        </p:spPr>
        <p:txBody>
          <a:bodyPr spcFirstLastPara="1" wrap="square" lIns="394600" tIns="394600" rIns="394600" bIns="394600" anchor="t" anchorCtr="0">
            <a:normAutofit/>
          </a:bodyPr>
          <a:lstStyle>
            <a:lvl1pPr marL="457200" lvl="0" indent="-609600" algn="l">
              <a:lnSpc>
                <a:spcPct val="115000"/>
              </a:lnSpc>
              <a:spcBef>
                <a:spcPts val="0"/>
              </a:spcBef>
              <a:spcAft>
                <a:spcPts val="0"/>
              </a:spcAft>
              <a:buSzPts val="6000"/>
              <a:buChar char="●"/>
              <a:defRPr sz="6000"/>
            </a:lvl1pPr>
            <a:lvl2pPr marL="914400" lvl="1" indent="-558800" algn="l">
              <a:lnSpc>
                <a:spcPct val="115000"/>
              </a:lnSpc>
              <a:spcBef>
                <a:spcPts val="0"/>
              </a:spcBef>
              <a:spcAft>
                <a:spcPts val="0"/>
              </a:spcAft>
              <a:buSzPts val="5200"/>
              <a:buChar char="○"/>
              <a:defRPr sz="5200"/>
            </a:lvl2pPr>
            <a:lvl3pPr marL="1371600" lvl="2" indent="-558800" algn="l">
              <a:lnSpc>
                <a:spcPct val="115000"/>
              </a:lnSpc>
              <a:spcBef>
                <a:spcPts val="0"/>
              </a:spcBef>
              <a:spcAft>
                <a:spcPts val="0"/>
              </a:spcAft>
              <a:buSzPts val="5200"/>
              <a:buChar char="■"/>
              <a:defRPr sz="5200"/>
            </a:lvl3pPr>
            <a:lvl4pPr marL="1828800" lvl="3" indent="-558800" algn="l">
              <a:lnSpc>
                <a:spcPct val="115000"/>
              </a:lnSpc>
              <a:spcBef>
                <a:spcPts val="0"/>
              </a:spcBef>
              <a:spcAft>
                <a:spcPts val="0"/>
              </a:spcAft>
              <a:buSzPts val="5200"/>
              <a:buChar char="●"/>
              <a:defRPr sz="5200"/>
            </a:lvl4pPr>
            <a:lvl5pPr marL="2286000" lvl="4" indent="-558800" algn="l">
              <a:lnSpc>
                <a:spcPct val="115000"/>
              </a:lnSpc>
              <a:spcBef>
                <a:spcPts val="0"/>
              </a:spcBef>
              <a:spcAft>
                <a:spcPts val="0"/>
              </a:spcAft>
              <a:buSzPts val="5200"/>
              <a:buChar char="○"/>
              <a:defRPr sz="5200"/>
            </a:lvl5pPr>
            <a:lvl6pPr marL="2743200" lvl="5" indent="-558800" algn="l">
              <a:lnSpc>
                <a:spcPct val="115000"/>
              </a:lnSpc>
              <a:spcBef>
                <a:spcPts val="0"/>
              </a:spcBef>
              <a:spcAft>
                <a:spcPts val="0"/>
              </a:spcAft>
              <a:buSzPts val="5200"/>
              <a:buChar char="■"/>
              <a:defRPr sz="5200"/>
            </a:lvl6pPr>
            <a:lvl7pPr marL="3200400" lvl="6" indent="-558800" algn="l">
              <a:lnSpc>
                <a:spcPct val="115000"/>
              </a:lnSpc>
              <a:spcBef>
                <a:spcPts val="0"/>
              </a:spcBef>
              <a:spcAft>
                <a:spcPts val="0"/>
              </a:spcAft>
              <a:buSzPts val="5200"/>
              <a:buChar char="●"/>
              <a:defRPr sz="5200"/>
            </a:lvl7pPr>
            <a:lvl8pPr marL="3657600" lvl="7" indent="-558800" algn="l">
              <a:lnSpc>
                <a:spcPct val="115000"/>
              </a:lnSpc>
              <a:spcBef>
                <a:spcPts val="0"/>
              </a:spcBef>
              <a:spcAft>
                <a:spcPts val="0"/>
              </a:spcAft>
              <a:buSzPts val="5200"/>
              <a:buChar char="○"/>
              <a:defRPr sz="5200"/>
            </a:lvl8pPr>
            <a:lvl9pPr marL="4114800" lvl="8" indent="-558800" algn="l">
              <a:lnSpc>
                <a:spcPct val="115000"/>
              </a:lnSpc>
              <a:spcBef>
                <a:spcPts val="0"/>
              </a:spcBef>
              <a:spcAft>
                <a:spcPts val="0"/>
              </a:spcAft>
              <a:buSzPts val="5200"/>
              <a:buChar char="■"/>
              <a:defRPr sz="5200"/>
            </a:lvl9pPr>
          </a:lstStyle>
          <a:p>
            <a:endParaRPr/>
          </a:p>
        </p:txBody>
      </p:sp>
      <p:sp>
        <p:nvSpPr>
          <p:cNvPr id="121" name="Google Shape;121;g24a8737046f_11_41"/>
          <p:cNvSpPr txBox="1">
            <a:spLocks noGrp="1"/>
          </p:cNvSpPr>
          <p:nvPr>
            <p:ph type="sldNum" idx="12"/>
          </p:nvPr>
        </p:nvSpPr>
        <p:spPr>
          <a:xfrm>
            <a:off x="21347346" y="36881140"/>
            <a:ext cx="1382400" cy="3113100"/>
          </a:xfrm>
          <a:prstGeom prst="rect">
            <a:avLst/>
          </a:prstGeom>
          <a:noFill/>
          <a:ln>
            <a:noFill/>
          </a:ln>
        </p:spPr>
        <p:txBody>
          <a:bodyPr spcFirstLastPara="1" wrap="square" lIns="394600" tIns="394600" rIns="394600" bIns="394600" anchor="ctr" anchorCtr="0">
            <a:normAutofit/>
          </a:bodyPr>
          <a:lstStyle>
            <a:lvl1pPr marL="0" marR="0" lvl="0"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
        <p:cNvGrpSpPr/>
        <p:nvPr/>
      </p:nvGrpSpPr>
      <p:grpSpPr>
        <a:xfrm>
          <a:off x="0" y="0"/>
          <a:ext cx="0" cy="0"/>
          <a:chOff x="0" y="0"/>
          <a:chExt cx="0" cy="0"/>
        </a:xfrm>
      </p:grpSpPr>
      <p:sp>
        <p:nvSpPr>
          <p:cNvPr id="123" name="Google Shape;123;g24a8737046f_11_46"/>
          <p:cNvSpPr txBox="1">
            <a:spLocks noGrp="1"/>
          </p:cNvSpPr>
          <p:nvPr>
            <p:ph type="title"/>
          </p:nvPr>
        </p:nvSpPr>
        <p:spPr>
          <a:xfrm>
            <a:off x="785365" y="3519680"/>
            <a:ext cx="21468600" cy="4529400"/>
          </a:xfrm>
          <a:prstGeom prst="rect">
            <a:avLst/>
          </a:prstGeom>
          <a:noFill/>
          <a:ln>
            <a:noFill/>
          </a:ln>
        </p:spPr>
        <p:txBody>
          <a:bodyPr spcFirstLastPara="1" wrap="square" lIns="394600" tIns="394600" rIns="394600" bIns="394600" anchor="t" anchorCtr="0">
            <a:normAutofit/>
          </a:bodyPr>
          <a:lstStyle>
            <a:lvl1pPr lvl="0" algn="l">
              <a:lnSpc>
                <a:spcPct val="100000"/>
              </a:lnSpc>
              <a:spcBef>
                <a:spcPts val="0"/>
              </a:spcBef>
              <a:spcAft>
                <a:spcPts val="0"/>
              </a:spcAft>
              <a:buSzPts val="12100"/>
              <a:buNone/>
              <a:defRPr/>
            </a:lvl1pPr>
            <a:lvl2pPr lvl="1" algn="l">
              <a:lnSpc>
                <a:spcPct val="100000"/>
              </a:lnSpc>
              <a:spcBef>
                <a:spcPts val="0"/>
              </a:spcBef>
              <a:spcAft>
                <a:spcPts val="0"/>
              </a:spcAft>
              <a:buSzPts val="12100"/>
              <a:buNone/>
              <a:defRPr/>
            </a:lvl2pPr>
            <a:lvl3pPr lvl="2" algn="l">
              <a:lnSpc>
                <a:spcPct val="100000"/>
              </a:lnSpc>
              <a:spcBef>
                <a:spcPts val="0"/>
              </a:spcBef>
              <a:spcAft>
                <a:spcPts val="0"/>
              </a:spcAft>
              <a:buSzPts val="12100"/>
              <a:buNone/>
              <a:defRPr/>
            </a:lvl3pPr>
            <a:lvl4pPr lvl="3" algn="l">
              <a:lnSpc>
                <a:spcPct val="100000"/>
              </a:lnSpc>
              <a:spcBef>
                <a:spcPts val="0"/>
              </a:spcBef>
              <a:spcAft>
                <a:spcPts val="0"/>
              </a:spcAft>
              <a:buSzPts val="12100"/>
              <a:buNone/>
              <a:defRPr/>
            </a:lvl4pPr>
            <a:lvl5pPr lvl="4" algn="l">
              <a:lnSpc>
                <a:spcPct val="100000"/>
              </a:lnSpc>
              <a:spcBef>
                <a:spcPts val="0"/>
              </a:spcBef>
              <a:spcAft>
                <a:spcPts val="0"/>
              </a:spcAft>
              <a:buSzPts val="12100"/>
              <a:buNone/>
              <a:defRPr/>
            </a:lvl5pPr>
            <a:lvl6pPr lvl="5" algn="l">
              <a:lnSpc>
                <a:spcPct val="100000"/>
              </a:lnSpc>
              <a:spcBef>
                <a:spcPts val="0"/>
              </a:spcBef>
              <a:spcAft>
                <a:spcPts val="0"/>
              </a:spcAft>
              <a:buSzPts val="12100"/>
              <a:buNone/>
              <a:defRPr/>
            </a:lvl6pPr>
            <a:lvl7pPr lvl="6" algn="l">
              <a:lnSpc>
                <a:spcPct val="100000"/>
              </a:lnSpc>
              <a:spcBef>
                <a:spcPts val="0"/>
              </a:spcBef>
              <a:spcAft>
                <a:spcPts val="0"/>
              </a:spcAft>
              <a:buSzPts val="12100"/>
              <a:buNone/>
              <a:defRPr/>
            </a:lvl7pPr>
            <a:lvl8pPr lvl="7" algn="l">
              <a:lnSpc>
                <a:spcPct val="100000"/>
              </a:lnSpc>
              <a:spcBef>
                <a:spcPts val="0"/>
              </a:spcBef>
              <a:spcAft>
                <a:spcPts val="0"/>
              </a:spcAft>
              <a:buSzPts val="12100"/>
              <a:buNone/>
              <a:defRPr/>
            </a:lvl8pPr>
            <a:lvl9pPr lvl="8" algn="l">
              <a:lnSpc>
                <a:spcPct val="100000"/>
              </a:lnSpc>
              <a:spcBef>
                <a:spcPts val="0"/>
              </a:spcBef>
              <a:spcAft>
                <a:spcPts val="0"/>
              </a:spcAft>
              <a:buSzPts val="12100"/>
              <a:buNone/>
              <a:defRPr/>
            </a:lvl9pPr>
          </a:lstStyle>
          <a:p>
            <a:endParaRPr/>
          </a:p>
        </p:txBody>
      </p:sp>
      <p:sp>
        <p:nvSpPr>
          <p:cNvPr id="124" name="Google Shape;124;g24a8737046f_11_46"/>
          <p:cNvSpPr txBox="1">
            <a:spLocks noGrp="1"/>
          </p:cNvSpPr>
          <p:nvPr>
            <p:ph type="sldNum" idx="12"/>
          </p:nvPr>
        </p:nvSpPr>
        <p:spPr>
          <a:xfrm>
            <a:off x="21347346" y="36881140"/>
            <a:ext cx="1382400" cy="3113100"/>
          </a:xfrm>
          <a:prstGeom prst="rect">
            <a:avLst/>
          </a:prstGeom>
          <a:noFill/>
          <a:ln>
            <a:noFill/>
          </a:ln>
        </p:spPr>
        <p:txBody>
          <a:bodyPr spcFirstLastPara="1" wrap="square" lIns="394600" tIns="394600" rIns="394600" bIns="394600" anchor="ctr" anchorCtr="0">
            <a:normAutofit/>
          </a:bodyPr>
          <a:lstStyle>
            <a:lvl1pPr marL="0" marR="0" lvl="0"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5"/>
        <p:cNvGrpSpPr/>
        <p:nvPr/>
      </p:nvGrpSpPr>
      <p:grpSpPr>
        <a:xfrm>
          <a:off x="0" y="0"/>
          <a:ext cx="0" cy="0"/>
          <a:chOff x="0" y="0"/>
          <a:chExt cx="0" cy="0"/>
        </a:xfrm>
      </p:grpSpPr>
      <p:sp>
        <p:nvSpPr>
          <p:cNvPr id="126" name="Google Shape;126;g24a8737046f_11_49"/>
          <p:cNvSpPr txBox="1">
            <a:spLocks noGrp="1"/>
          </p:cNvSpPr>
          <p:nvPr>
            <p:ph type="title"/>
          </p:nvPr>
        </p:nvSpPr>
        <p:spPr>
          <a:xfrm>
            <a:off x="785365" y="4394212"/>
            <a:ext cx="7075200" cy="5976900"/>
          </a:xfrm>
          <a:prstGeom prst="rect">
            <a:avLst/>
          </a:prstGeom>
          <a:noFill/>
          <a:ln>
            <a:noFill/>
          </a:ln>
        </p:spPr>
        <p:txBody>
          <a:bodyPr spcFirstLastPara="1" wrap="square" lIns="394600" tIns="394600" rIns="394600" bIns="394600" anchor="b" anchorCtr="0">
            <a:normAutofit/>
          </a:bodyPr>
          <a:lstStyle>
            <a:lvl1pPr lvl="0" algn="l">
              <a:lnSpc>
                <a:spcPct val="100000"/>
              </a:lnSpc>
              <a:spcBef>
                <a:spcPts val="0"/>
              </a:spcBef>
              <a:spcAft>
                <a:spcPts val="0"/>
              </a:spcAft>
              <a:buSzPts val="10400"/>
              <a:buNone/>
              <a:defRPr sz="10400"/>
            </a:lvl1pPr>
            <a:lvl2pPr lvl="1" algn="l">
              <a:lnSpc>
                <a:spcPct val="100000"/>
              </a:lnSpc>
              <a:spcBef>
                <a:spcPts val="0"/>
              </a:spcBef>
              <a:spcAft>
                <a:spcPts val="0"/>
              </a:spcAft>
              <a:buSzPts val="10400"/>
              <a:buNone/>
              <a:defRPr sz="10400"/>
            </a:lvl2pPr>
            <a:lvl3pPr lvl="2" algn="l">
              <a:lnSpc>
                <a:spcPct val="100000"/>
              </a:lnSpc>
              <a:spcBef>
                <a:spcPts val="0"/>
              </a:spcBef>
              <a:spcAft>
                <a:spcPts val="0"/>
              </a:spcAft>
              <a:buSzPts val="10400"/>
              <a:buNone/>
              <a:defRPr sz="10400"/>
            </a:lvl3pPr>
            <a:lvl4pPr lvl="3" algn="l">
              <a:lnSpc>
                <a:spcPct val="100000"/>
              </a:lnSpc>
              <a:spcBef>
                <a:spcPts val="0"/>
              </a:spcBef>
              <a:spcAft>
                <a:spcPts val="0"/>
              </a:spcAft>
              <a:buSzPts val="10400"/>
              <a:buNone/>
              <a:defRPr sz="10400"/>
            </a:lvl4pPr>
            <a:lvl5pPr lvl="4" algn="l">
              <a:lnSpc>
                <a:spcPct val="100000"/>
              </a:lnSpc>
              <a:spcBef>
                <a:spcPts val="0"/>
              </a:spcBef>
              <a:spcAft>
                <a:spcPts val="0"/>
              </a:spcAft>
              <a:buSzPts val="10400"/>
              <a:buNone/>
              <a:defRPr sz="10400"/>
            </a:lvl5pPr>
            <a:lvl6pPr lvl="5" algn="l">
              <a:lnSpc>
                <a:spcPct val="100000"/>
              </a:lnSpc>
              <a:spcBef>
                <a:spcPts val="0"/>
              </a:spcBef>
              <a:spcAft>
                <a:spcPts val="0"/>
              </a:spcAft>
              <a:buSzPts val="10400"/>
              <a:buNone/>
              <a:defRPr sz="10400"/>
            </a:lvl6pPr>
            <a:lvl7pPr lvl="6" algn="l">
              <a:lnSpc>
                <a:spcPct val="100000"/>
              </a:lnSpc>
              <a:spcBef>
                <a:spcPts val="0"/>
              </a:spcBef>
              <a:spcAft>
                <a:spcPts val="0"/>
              </a:spcAft>
              <a:buSzPts val="10400"/>
              <a:buNone/>
              <a:defRPr sz="10400"/>
            </a:lvl7pPr>
            <a:lvl8pPr lvl="7" algn="l">
              <a:lnSpc>
                <a:spcPct val="100000"/>
              </a:lnSpc>
              <a:spcBef>
                <a:spcPts val="0"/>
              </a:spcBef>
              <a:spcAft>
                <a:spcPts val="0"/>
              </a:spcAft>
              <a:buSzPts val="10400"/>
              <a:buNone/>
              <a:defRPr sz="10400"/>
            </a:lvl8pPr>
            <a:lvl9pPr lvl="8" algn="l">
              <a:lnSpc>
                <a:spcPct val="100000"/>
              </a:lnSpc>
              <a:spcBef>
                <a:spcPts val="0"/>
              </a:spcBef>
              <a:spcAft>
                <a:spcPts val="0"/>
              </a:spcAft>
              <a:buSzPts val="10400"/>
              <a:buNone/>
              <a:defRPr sz="10400"/>
            </a:lvl9pPr>
          </a:lstStyle>
          <a:p>
            <a:endParaRPr/>
          </a:p>
        </p:txBody>
      </p:sp>
      <p:sp>
        <p:nvSpPr>
          <p:cNvPr id="127" name="Google Shape;127;g24a8737046f_11_49"/>
          <p:cNvSpPr txBox="1">
            <a:spLocks noGrp="1"/>
          </p:cNvSpPr>
          <p:nvPr>
            <p:ph type="body" idx="1"/>
          </p:nvPr>
        </p:nvSpPr>
        <p:spPr>
          <a:xfrm>
            <a:off x="785365" y="10990274"/>
            <a:ext cx="7075200" cy="25145700"/>
          </a:xfrm>
          <a:prstGeom prst="rect">
            <a:avLst/>
          </a:prstGeom>
          <a:noFill/>
          <a:ln>
            <a:noFill/>
          </a:ln>
        </p:spPr>
        <p:txBody>
          <a:bodyPr spcFirstLastPara="1" wrap="square" lIns="394600" tIns="394600" rIns="394600" bIns="394600" anchor="t" anchorCtr="0">
            <a:normAutofit/>
          </a:bodyPr>
          <a:lstStyle>
            <a:lvl1pPr marL="457200" lvl="0" indent="-558800" algn="l">
              <a:lnSpc>
                <a:spcPct val="115000"/>
              </a:lnSpc>
              <a:spcBef>
                <a:spcPts val="0"/>
              </a:spcBef>
              <a:spcAft>
                <a:spcPts val="0"/>
              </a:spcAft>
              <a:buSzPts val="5200"/>
              <a:buChar char="●"/>
              <a:defRPr sz="5200"/>
            </a:lvl1pPr>
            <a:lvl2pPr marL="914400" lvl="1" indent="-558800" algn="l">
              <a:lnSpc>
                <a:spcPct val="115000"/>
              </a:lnSpc>
              <a:spcBef>
                <a:spcPts val="0"/>
              </a:spcBef>
              <a:spcAft>
                <a:spcPts val="0"/>
              </a:spcAft>
              <a:buSzPts val="5200"/>
              <a:buChar char="○"/>
              <a:defRPr sz="5200"/>
            </a:lvl2pPr>
            <a:lvl3pPr marL="1371600" lvl="2" indent="-558800" algn="l">
              <a:lnSpc>
                <a:spcPct val="115000"/>
              </a:lnSpc>
              <a:spcBef>
                <a:spcPts val="0"/>
              </a:spcBef>
              <a:spcAft>
                <a:spcPts val="0"/>
              </a:spcAft>
              <a:buSzPts val="5200"/>
              <a:buChar char="■"/>
              <a:defRPr sz="5200"/>
            </a:lvl3pPr>
            <a:lvl4pPr marL="1828800" lvl="3" indent="-558800" algn="l">
              <a:lnSpc>
                <a:spcPct val="115000"/>
              </a:lnSpc>
              <a:spcBef>
                <a:spcPts val="0"/>
              </a:spcBef>
              <a:spcAft>
                <a:spcPts val="0"/>
              </a:spcAft>
              <a:buSzPts val="5200"/>
              <a:buChar char="●"/>
              <a:defRPr sz="5200"/>
            </a:lvl4pPr>
            <a:lvl5pPr marL="2286000" lvl="4" indent="-558800" algn="l">
              <a:lnSpc>
                <a:spcPct val="115000"/>
              </a:lnSpc>
              <a:spcBef>
                <a:spcPts val="0"/>
              </a:spcBef>
              <a:spcAft>
                <a:spcPts val="0"/>
              </a:spcAft>
              <a:buSzPts val="5200"/>
              <a:buChar char="○"/>
              <a:defRPr sz="5200"/>
            </a:lvl5pPr>
            <a:lvl6pPr marL="2743200" lvl="5" indent="-558800" algn="l">
              <a:lnSpc>
                <a:spcPct val="115000"/>
              </a:lnSpc>
              <a:spcBef>
                <a:spcPts val="0"/>
              </a:spcBef>
              <a:spcAft>
                <a:spcPts val="0"/>
              </a:spcAft>
              <a:buSzPts val="5200"/>
              <a:buChar char="■"/>
              <a:defRPr sz="5200"/>
            </a:lvl6pPr>
            <a:lvl7pPr marL="3200400" lvl="6" indent="-558800" algn="l">
              <a:lnSpc>
                <a:spcPct val="115000"/>
              </a:lnSpc>
              <a:spcBef>
                <a:spcPts val="0"/>
              </a:spcBef>
              <a:spcAft>
                <a:spcPts val="0"/>
              </a:spcAft>
              <a:buSzPts val="5200"/>
              <a:buChar char="●"/>
              <a:defRPr sz="5200"/>
            </a:lvl7pPr>
            <a:lvl8pPr marL="3657600" lvl="7" indent="-558800" algn="l">
              <a:lnSpc>
                <a:spcPct val="115000"/>
              </a:lnSpc>
              <a:spcBef>
                <a:spcPts val="0"/>
              </a:spcBef>
              <a:spcAft>
                <a:spcPts val="0"/>
              </a:spcAft>
              <a:buSzPts val="5200"/>
              <a:buChar char="○"/>
              <a:defRPr sz="5200"/>
            </a:lvl8pPr>
            <a:lvl9pPr marL="4114800" lvl="8" indent="-558800" algn="l">
              <a:lnSpc>
                <a:spcPct val="115000"/>
              </a:lnSpc>
              <a:spcBef>
                <a:spcPts val="0"/>
              </a:spcBef>
              <a:spcAft>
                <a:spcPts val="0"/>
              </a:spcAft>
              <a:buSzPts val="5200"/>
              <a:buChar char="■"/>
              <a:defRPr sz="5200"/>
            </a:lvl9pPr>
          </a:lstStyle>
          <a:p>
            <a:endParaRPr/>
          </a:p>
        </p:txBody>
      </p:sp>
      <p:sp>
        <p:nvSpPr>
          <p:cNvPr id="128" name="Google Shape;128;g24a8737046f_11_49"/>
          <p:cNvSpPr txBox="1">
            <a:spLocks noGrp="1"/>
          </p:cNvSpPr>
          <p:nvPr>
            <p:ph type="sldNum" idx="12"/>
          </p:nvPr>
        </p:nvSpPr>
        <p:spPr>
          <a:xfrm>
            <a:off x="21347346" y="36881140"/>
            <a:ext cx="1382400" cy="3113100"/>
          </a:xfrm>
          <a:prstGeom prst="rect">
            <a:avLst/>
          </a:prstGeom>
          <a:noFill/>
          <a:ln>
            <a:noFill/>
          </a:ln>
        </p:spPr>
        <p:txBody>
          <a:bodyPr spcFirstLastPara="1" wrap="square" lIns="394600" tIns="394600" rIns="394600" bIns="394600" anchor="ctr" anchorCtr="0">
            <a:normAutofit/>
          </a:bodyPr>
          <a:lstStyle>
            <a:lvl1pPr marL="0" marR="0" lvl="0"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9"/>
        <p:cNvGrpSpPr/>
        <p:nvPr/>
      </p:nvGrpSpPr>
      <p:grpSpPr>
        <a:xfrm>
          <a:off x="0" y="0"/>
          <a:ext cx="0" cy="0"/>
          <a:chOff x="0" y="0"/>
          <a:chExt cx="0" cy="0"/>
        </a:xfrm>
      </p:grpSpPr>
      <p:sp>
        <p:nvSpPr>
          <p:cNvPr id="130" name="Google Shape;130;g24a8737046f_11_53"/>
          <p:cNvSpPr txBox="1">
            <a:spLocks noGrp="1"/>
          </p:cNvSpPr>
          <p:nvPr>
            <p:ph type="title"/>
          </p:nvPr>
        </p:nvSpPr>
        <p:spPr>
          <a:xfrm>
            <a:off x="1235242" y="3560213"/>
            <a:ext cx="16044300" cy="32353800"/>
          </a:xfrm>
          <a:prstGeom prst="rect">
            <a:avLst/>
          </a:prstGeom>
          <a:noFill/>
          <a:ln>
            <a:noFill/>
          </a:ln>
        </p:spPr>
        <p:txBody>
          <a:bodyPr spcFirstLastPara="1" wrap="square" lIns="394600" tIns="394600" rIns="394600" bIns="394600" anchor="ctr" anchorCtr="0">
            <a:normAutofit/>
          </a:bodyPr>
          <a:lstStyle>
            <a:lvl1pPr lvl="0" algn="l">
              <a:lnSpc>
                <a:spcPct val="100000"/>
              </a:lnSpc>
              <a:spcBef>
                <a:spcPts val="0"/>
              </a:spcBef>
              <a:spcAft>
                <a:spcPts val="0"/>
              </a:spcAft>
              <a:buSzPts val="20700"/>
              <a:buNone/>
              <a:defRPr sz="20700"/>
            </a:lvl1pPr>
            <a:lvl2pPr lvl="1" algn="l">
              <a:lnSpc>
                <a:spcPct val="100000"/>
              </a:lnSpc>
              <a:spcBef>
                <a:spcPts val="0"/>
              </a:spcBef>
              <a:spcAft>
                <a:spcPts val="0"/>
              </a:spcAft>
              <a:buSzPts val="20700"/>
              <a:buNone/>
              <a:defRPr sz="20700"/>
            </a:lvl2pPr>
            <a:lvl3pPr lvl="2" algn="l">
              <a:lnSpc>
                <a:spcPct val="100000"/>
              </a:lnSpc>
              <a:spcBef>
                <a:spcPts val="0"/>
              </a:spcBef>
              <a:spcAft>
                <a:spcPts val="0"/>
              </a:spcAft>
              <a:buSzPts val="20700"/>
              <a:buNone/>
              <a:defRPr sz="20700"/>
            </a:lvl3pPr>
            <a:lvl4pPr lvl="3" algn="l">
              <a:lnSpc>
                <a:spcPct val="100000"/>
              </a:lnSpc>
              <a:spcBef>
                <a:spcPts val="0"/>
              </a:spcBef>
              <a:spcAft>
                <a:spcPts val="0"/>
              </a:spcAft>
              <a:buSzPts val="20700"/>
              <a:buNone/>
              <a:defRPr sz="20700"/>
            </a:lvl4pPr>
            <a:lvl5pPr lvl="4" algn="l">
              <a:lnSpc>
                <a:spcPct val="100000"/>
              </a:lnSpc>
              <a:spcBef>
                <a:spcPts val="0"/>
              </a:spcBef>
              <a:spcAft>
                <a:spcPts val="0"/>
              </a:spcAft>
              <a:buSzPts val="20700"/>
              <a:buNone/>
              <a:defRPr sz="20700"/>
            </a:lvl5pPr>
            <a:lvl6pPr lvl="5" algn="l">
              <a:lnSpc>
                <a:spcPct val="100000"/>
              </a:lnSpc>
              <a:spcBef>
                <a:spcPts val="0"/>
              </a:spcBef>
              <a:spcAft>
                <a:spcPts val="0"/>
              </a:spcAft>
              <a:buSzPts val="20700"/>
              <a:buNone/>
              <a:defRPr sz="20700"/>
            </a:lvl6pPr>
            <a:lvl7pPr lvl="6" algn="l">
              <a:lnSpc>
                <a:spcPct val="100000"/>
              </a:lnSpc>
              <a:spcBef>
                <a:spcPts val="0"/>
              </a:spcBef>
              <a:spcAft>
                <a:spcPts val="0"/>
              </a:spcAft>
              <a:buSzPts val="20700"/>
              <a:buNone/>
              <a:defRPr sz="20700"/>
            </a:lvl7pPr>
            <a:lvl8pPr lvl="7" algn="l">
              <a:lnSpc>
                <a:spcPct val="100000"/>
              </a:lnSpc>
              <a:spcBef>
                <a:spcPts val="0"/>
              </a:spcBef>
              <a:spcAft>
                <a:spcPts val="0"/>
              </a:spcAft>
              <a:buSzPts val="20700"/>
              <a:buNone/>
              <a:defRPr sz="20700"/>
            </a:lvl8pPr>
            <a:lvl9pPr lvl="8" algn="l">
              <a:lnSpc>
                <a:spcPct val="100000"/>
              </a:lnSpc>
              <a:spcBef>
                <a:spcPts val="0"/>
              </a:spcBef>
              <a:spcAft>
                <a:spcPts val="0"/>
              </a:spcAft>
              <a:buSzPts val="20700"/>
              <a:buNone/>
              <a:defRPr sz="20700"/>
            </a:lvl9pPr>
          </a:lstStyle>
          <a:p>
            <a:endParaRPr/>
          </a:p>
        </p:txBody>
      </p:sp>
      <p:sp>
        <p:nvSpPr>
          <p:cNvPr id="131" name="Google Shape;131;g24a8737046f_11_53"/>
          <p:cNvSpPr txBox="1">
            <a:spLocks noGrp="1"/>
          </p:cNvSpPr>
          <p:nvPr>
            <p:ph type="sldNum" idx="12"/>
          </p:nvPr>
        </p:nvSpPr>
        <p:spPr>
          <a:xfrm>
            <a:off x="21347346" y="36881140"/>
            <a:ext cx="1382400" cy="3113100"/>
          </a:xfrm>
          <a:prstGeom prst="rect">
            <a:avLst/>
          </a:prstGeom>
          <a:noFill/>
          <a:ln>
            <a:noFill/>
          </a:ln>
        </p:spPr>
        <p:txBody>
          <a:bodyPr spcFirstLastPara="1" wrap="square" lIns="394600" tIns="394600" rIns="394600" bIns="394600" anchor="ctr" anchorCtr="0">
            <a:normAutofit/>
          </a:bodyPr>
          <a:lstStyle>
            <a:lvl1pPr marL="0" marR="0" lvl="0"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2"/>
        <p:cNvGrpSpPr/>
        <p:nvPr/>
      </p:nvGrpSpPr>
      <p:grpSpPr>
        <a:xfrm>
          <a:off x="0" y="0"/>
          <a:ext cx="0" cy="0"/>
          <a:chOff x="0" y="0"/>
          <a:chExt cx="0" cy="0"/>
        </a:xfrm>
      </p:grpSpPr>
      <p:sp>
        <p:nvSpPr>
          <p:cNvPr id="133" name="Google Shape;133;g24a8737046f_11_56"/>
          <p:cNvSpPr/>
          <p:nvPr/>
        </p:nvSpPr>
        <p:spPr>
          <a:xfrm>
            <a:off x="11519688" y="-989"/>
            <a:ext cx="11519700" cy="40679700"/>
          </a:xfrm>
          <a:prstGeom prst="rect">
            <a:avLst/>
          </a:prstGeom>
          <a:solidFill>
            <a:schemeClr val="lt2"/>
          </a:solidFill>
          <a:ln>
            <a:noFill/>
          </a:ln>
        </p:spPr>
        <p:txBody>
          <a:bodyPr spcFirstLastPara="1" wrap="square" lIns="394600" tIns="394600" rIns="394600" bIns="3946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g24a8737046f_11_56"/>
          <p:cNvSpPr txBox="1">
            <a:spLocks noGrp="1"/>
          </p:cNvSpPr>
          <p:nvPr>
            <p:ph type="title"/>
          </p:nvPr>
        </p:nvSpPr>
        <p:spPr>
          <a:xfrm>
            <a:off x="668958" y="9753117"/>
            <a:ext cx="10192500" cy="11723400"/>
          </a:xfrm>
          <a:prstGeom prst="rect">
            <a:avLst/>
          </a:prstGeom>
          <a:noFill/>
          <a:ln>
            <a:noFill/>
          </a:ln>
        </p:spPr>
        <p:txBody>
          <a:bodyPr spcFirstLastPara="1" wrap="square" lIns="394600" tIns="394600" rIns="394600" bIns="394600" anchor="b" anchorCtr="0">
            <a:normAutofit/>
          </a:bodyPr>
          <a:lstStyle>
            <a:lvl1pPr lvl="0" algn="ctr">
              <a:lnSpc>
                <a:spcPct val="100000"/>
              </a:lnSpc>
              <a:spcBef>
                <a:spcPts val="0"/>
              </a:spcBef>
              <a:spcAft>
                <a:spcPts val="0"/>
              </a:spcAft>
              <a:buSzPts val="18100"/>
              <a:buNone/>
              <a:defRPr sz="18100"/>
            </a:lvl1pPr>
            <a:lvl2pPr lvl="1" algn="ctr">
              <a:lnSpc>
                <a:spcPct val="100000"/>
              </a:lnSpc>
              <a:spcBef>
                <a:spcPts val="0"/>
              </a:spcBef>
              <a:spcAft>
                <a:spcPts val="0"/>
              </a:spcAft>
              <a:buSzPts val="18100"/>
              <a:buNone/>
              <a:defRPr sz="18100"/>
            </a:lvl2pPr>
            <a:lvl3pPr lvl="2" algn="ctr">
              <a:lnSpc>
                <a:spcPct val="100000"/>
              </a:lnSpc>
              <a:spcBef>
                <a:spcPts val="0"/>
              </a:spcBef>
              <a:spcAft>
                <a:spcPts val="0"/>
              </a:spcAft>
              <a:buSzPts val="18100"/>
              <a:buNone/>
              <a:defRPr sz="18100"/>
            </a:lvl3pPr>
            <a:lvl4pPr lvl="3" algn="ctr">
              <a:lnSpc>
                <a:spcPct val="100000"/>
              </a:lnSpc>
              <a:spcBef>
                <a:spcPts val="0"/>
              </a:spcBef>
              <a:spcAft>
                <a:spcPts val="0"/>
              </a:spcAft>
              <a:buSzPts val="18100"/>
              <a:buNone/>
              <a:defRPr sz="18100"/>
            </a:lvl4pPr>
            <a:lvl5pPr lvl="4" algn="ctr">
              <a:lnSpc>
                <a:spcPct val="100000"/>
              </a:lnSpc>
              <a:spcBef>
                <a:spcPts val="0"/>
              </a:spcBef>
              <a:spcAft>
                <a:spcPts val="0"/>
              </a:spcAft>
              <a:buSzPts val="18100"/>
              <a:buNone/>
              <a:defRPr sz="18100"/>
            </a:lvl5pPr>
            <a:lvl6pPr lvl="5" algn="ctr">
              <a:lnSpc>
                <a:spcPct val="100000"/>
              </a:lnSpc>
              <a:spcBef>
                <a:spcPts val="0"/>
              </a:spcBef>
              <a:spcAft>
                <a:spcPts val="0"/>
              </a:spcAft>
              <a:buSzPts val="18100"/>
              <a:buNone/>
              <a:defRPr sz="18100"/>
            </a:lvl6pPr>
            <a:lvl7pPr lvl="6" algn="ctr">
              <a:lnSpc>
                <a:spcPct val="100000"/>
              </a:lnSpc>
              <a:spcBef>
                <a:spcPts val="0"/>
              </a:spcBef>
              <a:spcAft>
                <a:spcPts val="0"/>
              </a:spcAft>
              <a:buSzPts val="18100"/>
              <a:buNone/>
              <a:defRPr sz="18100"/>
            </a:lvl7pPr>
            <a:lvl8pPr lvl="7" algn="ctr">
              <a:lnSpc>
                <a:spcPct val="100000"/>
              </a:lnSpc>
              <a:spcBef>
                <a:spcPts val="0"/>
              </a:spcBef>
              <a:spcAft>
                <a:spcPts val="0"/>
              </a:spcAft>
              <a:buSzPts val="18100"/>
              <a:buNone/>
              <a:defRPr sz="18100"/>
            </a:lvl8pPr>
            <a:lvl9pPr lvl="8" algn="ctr">
              <a:lnSpc>
                <a:spcPct val="100000"/>
              </a:lnSpc>
              <a:spcBef>
                <a:spcPts val="0"/>
              </a:spcBef>
              <a:spcAft>
                <a:spcPts val="0"/>
              </a:spcAft>
              <a:buSzPts val="18100"/>
              <a:buNone/>
              <a:defRPr sz="18100"/>
            </a:lvl9pPr>
          </a:lstStyle>
          <a:p>
            <a:endParaRPr/>
          </a:p>
        </p:txBody>
      </p:sp>
      <p:sp>
        <p:nvSpPr>
          <p:cNvPr id="135" name="Google Shape;135;g24a8737046f_11_56"/>
          <p:cNvSpPr txBox="1">
            <a:spLocks noGrp="1"/>
          </p:cNvSpPr>
          <p:nvPr>
            <p:ph type="subTitle" idx="1"/>
          </p:nvPr>
        </p:nvSpPr>
        <p:spPr>
          <a:xfrm>
            <a:off x="668958" y="22169375"/>
            <a:ext cx="10192500" cy="9768300"/>
          </a:xfrm>
          <a:prstGeom prst="rect">
            <a:avLst/>
          </a:prstGeom>
          <a:noFill/>
          <a:ln>
            <a:noFill/>
          </a:ln>
        </p:spPr>
        <p:txBody>
          <a:bodyPr spcFirstLastPara="1" wrap="square" lIns="394600" tIns="394600" rIns="394600" bIns="394600" anchor="t" anchorCtr="0">
            <a:normAutofit/>
          </a:bodyPr>
          <a:lstStyle>
            <a:lvl1pPr lvl="0" algn="ctr">
              <a:lnSpc>
                <a:spcPct val="100000"/>
              </a:lnSpc>
              <a:spcBef>
                <a:spcPts val="0"/>
              </a:spcBef>
              <a:spcAft>
                <a:spcPts val="0"/>
              </a:spcAft>
              <a:buSzPts val="9100"/>
              <a:buNone/>
              <a:defRPr sz="9100"/>
            </a:lvl1pPr>
            <a:lvl2pPr lvl="1" algn="ctr">
              <a:lnSpc>
                <a:spcPct val="100000"/>
              </a:lnSpc>
              <a:spcBef>
                <a:spcPts val="0"/>
              </a:spcBef>
              <a:spcAft>
                <a:spcPts val="0"/>
              </a:spcAft>
              <a:buSzPts val="9100"/>
              <a:buNone/>
              <a:defRPr sz="9100"/>
            </a:lvl2pPr>
            <a:lvl3pPr lvl="2" algn="ctr">
              <a:lnSpc>
                <a:spcPct val="100000"/>
              </a:lnSpc>
              <a:spcBef>
                <a:spcPts val="0"/>
              </a:spcBef>
              <a:spcAft>
                <a:spcPts val="0"/>
              </a:spcAft>
              <a:buSzPts val="9100"/>
              <a:buNone/>
              <a:defRPr sz="9100"/>
            </a:lvl3pPr>
            <a:lvl4pPr lvl="3" algn="ctr">
              <a:lnSpc>
                <a:spcPct val="100000"/>
              </a:lnSpc>
              <a:spcBef>
                <a:spcPts val="0"/>
              </a:spcBef>
              <a:spcAft>
                <a:spcPts val="0"/>
              </a:spcAft>
              <a:buSzPts val="9100"/>
              <a:buNone/>
              <a:defRPr sz="9100"/>
            </a:lvl4pPr>
            <a:lvl5pPr lvl="4" algn="ctr">
              <a:lnSpc>
                <a:spcPct val="100000"/>
              </a:lnSpc>
              <a:spcBef>
                <a:spcPts val="0"/>
              </a:spcBef>
              <a:spcAft>
                <a:spcPts val="0"/>
              </a:spcAft>
              <a:buSzPts val="9100"/>
              <a:buNone/>
              <a:defRPr sz="9100"/>
            </a:lvl5pPr>
            <a:lvl6pPr lvl="5" algn="ctr">
              <a:lnSpc>
                <a:spcPct val="100000"/>
              </a:lnSpc>
              <a:spcBef>
                <a:spcPts val="0"/>
              </a:spcBef>
              <a:spcAft>
                <a:spcPts val="0"/>
              </a:spcAft>
              <a:buSzPts val="9100"/>
              <a:buNone/>
              <a:defRPr sz="9100"/>
            </a:lvl6pPr>
            <a:lvl7pPr lvl="6" algn="ctr">
              <a:lnSpc>
                <a:spcPct val="100000"/>
              </a:lnSpc>
              <a:spcBef>
                <a:spcPts val="0"/>
              </a:spcBef>
              <a:spcAft>
                <a:spcPts val="0"/>
              </a:spcAft>
              <a:buSzPts val="9100"/>
              <a:buNone/>
              <a:defRPr sz="9100"/>
            </a:lvl7pPr>
            <a:lvl8pPr lvl="7" algn="ctr">
              <a:lnSpc>
                <a:spcPct val="100000"/>
              </a:lnSpc>
              <a:spcBef>
                <a:spcPts val="0"/>
              </a:spcBef>
              <a:spcAft>
                <a:spcPts val="0"/>
              </a:spcAft>
              <a:buSzPts val="9100"/>
              <a:buNone/>
              <a:defRPr sz="9100"/>
            </a:lvl8pPr>
            <a:lvl9pPr lvl="8" algn="ctr">
              <a:lnSpc>
                <a:spcPct val="100000"/>
              </a:lnSpc>
              <a:spcBef>
                <a:spcPts val="0"/>
              </a:spcBef>
              <a:spcAft>
                <a:spcPts val="0"/>
              </a:spcAft>
              <a:buSzPts val="9100"/>
              <a:buNone/>
              <a:defRPr sz="9100"/>
            </a:lvl9pPr>
          </a:lstStyle>
          <a:p>
            <a:endParaRPr/>
          </a:p>
        </p:txBody>
      </p:sp>
      <p:sp>
        <p:nvSpPr>
          <p:cNvPr id="136" name="Google Shape;136;g24a8737046f_11_56"/>
          <p:cNvSpPr txBox="1">
            <a:spLocks noGrp="1"/>
          </p:cNvSpPr>
          <p:nvPr>
            <p:ph type="body" idx="2"/>
          </p:nvPr>
        </p:nvSpPr>
        <p:spPr>
          <a:xfrm>
            <a:off x="12445647" y="5726672"/>
            <a:ext cx="9667800" cy="29224500"/>
          </a:xfrm>
          <a:prstGeom prst="rect">
            <a:avLst/>
          </a:prstGeom>
          <a:noFill/>
          <a:ln>
            <a:noFill/>
          </a:ln>
        </p:spPr>
        <p:txBody>
          <a:bodyPr spcFirstLastPara="1" wrap="square" lIns="394600" tIns="394600" rIns="394600" bIns="394600" anchor="ctr" anchorCtr="0">
            <a:normAutofit/>
          </a:bodyPr>
          <a:lstStyle>
            <a:lvl1pPr marL="457200" lvl="0" indent="-723900" algn="l">
              <a:lnSpc>
                <a:spcPct val="115000"/>
              </a:lnSpc>
              <a:spcBef>
                <a:spcPts val="0"/>
              </a:spcBef>
              <a:spcAft>
                <a:spcPts val="0"/>
              </a:spcAft>
              <a:buSzPts val="7800"/>
              <a:buChar char="●"/>
              <a:defRPr/>
            </a:lvl1pPr>
            <a:lvl2pPr marL="914400" lvl="1" indent="-609600" algn="l">
              <a:lnSpc>
                <a:spcPct val="115000"/>
              </a:lnSpc>
              <a:spcBef>
                <a:spcPts val="0"/>
              </a:spcBef>
              <a:spcAft>
                <a:spcPts val="0"/>
              </a:spcAft>
              <a:buSzPts val="6000"/>
              <a:buChar char="○"/>
              <a:defRPr/>
            </a:lvl2pPr>
            <a:lvl3pPr marL="1371600" lvl="2" indent="-609600" algn="l">
              <a:lnSpc>
                <a:spcPct val="115000"/>
              </a:lnSpc>
              <a:spcBef>
                <a:spcPts val="0"/>
              </a:spcBef>
              <a:spcAft>
                <a:spcPts val="0"/>
              </a:spcAft>
              <a:buSzPts val="6000"/>
              <a:buChar char="■"/>
              <a:defRPr/>
            </a:lvl3pPr>
            <a:lvl4pPr marL="1828800" lvl="3" indent="-609600" algn="l">
              <a:lnSpc>
                <a:spcPct val="115000"/>
              </a:lnSpc>
              <a:spcBef>
                <a:spcPts val="0"/>
              </a:spcBef>
              <a:spcAft>
                <a:spcPts val="0"/>
              </a:spcAft>
              <a:buSzPts val="6000"/>
              <a:buChar char="●"/>
              <a:defRPr/>
            </a:lvl4pPr>
            <a:lvl5pPr marL="2286000" lvl="4" indent="-609600" algn="l">
              <a:lnSpc>
                <a:spcPct val="115000"/>
              </a:lnSpc>
              <a:spcBef>
                <a:spcPts val="0"/>
              </a:spcBef>
              <a:spcAft>
                <a:spcPts val="0"/>
              </a:spcAft>
              <a:buSzPts val="6000"/>
              <a:buChar char="○"/>
              <a:defRPr/>
            </a:lvl5pPr>
            <a:lvl6pPr marL="2743200" lvl="5" indent="-609600" algn="l">
              <a:lnSpc>
                <a:spcPct val="115000"/>
              </a:lnSpc>
              <a:spcBef>
                <a:spcPts val="0"/>
              </a:spcBef>
              <a:spcAft>
                <a:spcPts val="0"/>
              </a:spcAft>
              <a:buSzPts val="6000"/>
              <a:buChar char="■"/>
              <a:defRPr/>
            </a:lvl6pPr>
            <a:lvl7pPr marL="3200400" lvl="6" indent="-609600" algn="l">
              <a:lnSpc>
                <a:spcPct val="115000"/>
              </a:lnSpc>
              <a:spcBef>
                <a:spcPts val="0"/>
              </a:spcBef>
              <a:spcAft>
                <a:spcPts val="0"/>
              </a:spcAft>
              <a:buSzPts val="6000"/>
              <a:buChar char="●"/>
              <a:defRPr/>
            </a:lvl7pPr>
            <a:lvl8pPr marL="3657600" lvl="7" indent="-609600" algn="l">
              <a:lnSpc>
                <a:spcPct val="115000"/>
              </a:lnSpc>
              <a:spcBef>
                <a:spcPts val="0"/>
              </a:spcBef>
              <a:spcAft>
                <a:spcPts val="0"/>
              </a:spcAft>
              <a:buSzPts val="6000"/>
              <a:buChar char="○"/>
              <a:defRPr/>
            </a:lvl8pPr>
            <a:lvl9pPr marL="4114800" lvl="8" indent="-609600" algn="l">
              <a:lnSpc>
                <a:spcPct val="115000"/>
              </a:lnSpc>
              <a:spcBef>
                <a:spcPts val="0"/>
              </a:spcBef>
              <a:spcAft>
                <a:spcPts val="0"/>
              </a:spcAft>
              <a:buSzPts val="6000"/>
              <a:buChar char="■"/>
              <a:defRPr/>
            </a:lvl9pPr>
          </a:lstStyle>
          <a:p>
            <a:endParaRPr/>
          </a:p>
        </p:txBody>
      </p:sp>
      <p:sp>
        <p:nvSpPr>
          <p:cNvPr id="137" name="Google Shape;137;g24a8737046f_11_56"/>
          <p:cNvSpPr txBox="1">
            <a:spLocks noGrp="1"/>
          </p:cNvSpPr>
          <p:nvPr>
            <p:ph type="sldNum" idx="12"/>
          </p:nvPr>
        </p:nvSpPr>
        <p:spPr>
          <a:xfrm>
            <a:off x="21347346" y="36881140"/>
            <a:ext cx="1382400" cy="3113100"/>
          </a:xfrm>
          <a:prstGeom prst="rect">
            <a:avLst/>
          </a:prstGeom>
          <a:noFill/>
          <a:ln>
            <a:noFill/>
          </a:ln>
        </p:spPr>
        <p:txBody>
          <a:bodyPr spcFirstLastPara="1" wrap="square" lIns="394600" tIns="394600" rIns="394600" bIns="394600" anchor="ctr" anchorCtr="0">
            <a:normAutofit/>
          </a:bodyPr>
          <a:lstStyle>
            <a:lvl1pPr marL="0" marR="0" lvl="0"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8"/>
        <p:cNvGrpSpPr/>
        <p:nvPr/>
      </p:nvGrpSpPr>
      <p:grpSpPr>
        <a:xfrm>
          <a:off x="0" y="0"/>
          <a:ext cx="0" cy="0"/>
          <a:chOff x="0" y="0"/>
          <a:chExt cx="0" cy="0"/>
        </a:xfrm>
      </p:grpSpPr>
      <p:sp>
        <p:nvSpPr>
          <p:cNvPr id="139" name="Google Shape;139;g24a8737046f_11_62"/>
          <p:cNvSpPr txBox="1">
            <a:spLocks noGrp="1"/>
          </p:cNvSpPr>
          <p:nvPr>
            <p:ph type="body" idx="1"/>
          </p:nvPr>
        </p:nvSpPr>
        <p:spPr>
          <a:xfrm>
            <a:off x="785365" y="33459398"/>
            <a:ext cx="15114600" cy="4785600"/>
          </a:xfrm>
          <a:prstGeom prst="rect">
            <a:avLst/>
          </a:prstGeom>
          <a:noFill/>
          <a:ln>
            <a:noFill/>
          </a:ln>
        </p:spPr>
        <p:txBody>
          <a:bodyPr spcFirstLastPara="1" wrap="square" lIns="394600" tIns="394600" rIns="394600" bIns="394600" anchor="ctr" anchorCtr="0">
            <a:normAutofit/>
          </a:bodyPr>
          <a:lstStyle>
            <a:lvl1pPr marL="457200" lvl="0" indent="-228600" algn="l">
              <a:lnSpc>
                <a:spcPct val="100000"/>
              </a:lnSpc>
              <a:spcBef>
                <a:spcPts val="0"/>
              </a:spcBef>
              <a:spcAft>
                <a:spcPts val="0"/>
              </a:spcAft>
              <a:buSzPts val="7800"/>
              <a:buNone/>
              <a:defRPr/>
            </a:lvl1pPr>
          </a:lstStyle>
          <a:p>
            <a:endParaRPr/>
          </a:p>
        </p:txBody>
      </p:sp>
      <p:sp>
        <p:nvSpPr>
          <p:cNvPr id="140" name="Google Shape;140;g24a8737046f_11_62"/>
          <p:cNvSpPr txBox="1">
            <a:spLocks noGrp="1"/>
          </p:cNvSpPr>
          <p:nvPr>
            <p:ph type="sldNum" idx="12"/>
          </p:nvPr>
        </p:nvSpPr>
        <p:spPr>
          <a:xfrm>
            <a:off x="21347346" y="36881140"/>
            <a:ext cx="1382400" cy="3113100"/>
          </a:xfrm>
          <a:prstGeom prst="rect">
            <a:avLst/>
          </a:prstGeom>
          <a:noFill/>
          <a:ln>
            <a:noFill/>
          </a:ln>
        </p:spPr>
        <p:txBody>
          <a:bodyPr spcFirstLastPara="1" wrap="square" lIns="394600" tIns="394600" rIns="394600" bIns="394600" anchor="ctr" anchorCtr="0">
            <a:normAutofit/>
          </a:bodyPr>
          <a:lstStyle>
            <a:lvl1pPr marL="0" marR="0" lvl="0"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1"/>
        <p:cNvGrpSpPr/>
        <p:nvPr/>
      </p:nvGrpSpPr>
      <p:grpSpPr>
        <a:xfrm>
          <a:off x="0" y="0"/>
          <a:ext cx="0" cy="0"/>
          <a:chOff x="0" y="0"/>
          <a:chExt cx="0" cy="0"/>
        </a:xfrm>
      </p:grpSpPr>
      <p:sp>
        <p:nvSpPr>
          <p:cNvPr id="142" name="Google Shape;142;g24a8737046f_11_65"/>
          <p:cNvSpPr txBox="1">
            <a:spLocks noGrp="1"/>
          </p:cNvSpPr>
          <p:nvPr>
            <p:ph type="title" hasCustomPrompt="1"/>
          </p:nvPr>
        </p:nvSpPr>
        <p:spPr>
          <a:xfrm>
            <a:off x="785365" y="8748285"/>
            <a:ext cx="21468600" cy="15529200"/>
          </a:xfrm>
          <a:prstGeom prst="rect">
            <a:avLst/>
          </a:prstGeom>
          <a:noFill/>
          <a:ln>
            <a:noFill/>
          </a:ln>
        </p:spPr>
        <p:txBody>
          <a:bodyPr spcFirstLastPara="1" wrap="square" lIns="394600" tIns="394600" rIns="394600" bIns="394600" anchor="b" anchorCtr="0">
            <a:normAutofit/>
          </a:bodyPr>
          <a:lstStyle>
            <a:lvl1pPr lvl="0" algn="ctr">
              <a:lnSpc>
                <a:spcPct val="100000"/>
              </a:lnSpc>
              <a:spcBef>
                <a:spcPts val="0"/>
              </a:spcBef>
              <a:spcAft>
                <a:spcPts val="0"/>
              </a:spcAft>
              <a:buSzPts val="51800"/>
              <a:buNone/>
              <a:defRPr sz="51800"/>
            </a:lvl1pPr>
            <a:lvl2pPr lvl="1" algn="ctr">
              <a:lnSpc>
                <a:spcPct val="100000"/>
              </a:lnSpc>
              <a:spcBef>
                <a:spcPts val="0"/>
              </a:spcBef>
              <a:spcAft>
                <a:spcPts val="0"/>
              </a:spcAft>
              <a:buSzPts val="51800"/>
              <a:buNone/>
              <a:defRPr sz="51800"/>
            </a:lvl2pPr>
            <a:lvl3pPr lvl="2" algn="ctr">
              <a:lnSpc>
                <a:spcPct val="100000"/>
              </a:lnSpc>
              <a:spcBef>
                <a:spcPts val="0"/>
              </a:spcBef>
              <a:spcAft>
                <a:spcPts val="0"/>
              </a:spcAft>
              <a:buSzPts val="51800"/>
              <a:buNone/>
              <a:defRPr sz="51800"/>
            </a:lvl3pPr>
            <a:lvl4pPr lvl="3" algn="ctr">
              <a:lnSpc>
                <a:spcPct val="100000"/>
              </a:lnSpc>
              <a:spcBef>
                <a:spcPts val="0"/>
              </a:spcBef>
              <a:spcAft>
                <a:spcPts val="0"/>
              </a:spcAft>
              <a:buSzPts val="51800"/>
              <a:buNone/>
              <a:defRPr sz="51800"/>
            </a:lvl4pPr>
            <a:lvl5pPr lvl="4" algn="ctr">
              <a:lnSpc>
                <a:spcPct val="100000"/>
              </a:lnSpc>
              <a:spcBef>
                <a:spcPts val="0"/>
              </a:spcBef>
              <a:spcAft>
                <a:spcPts val="0"/>
              </a:spcAft>
              <a:buSzPts val="51800"/>
              <a:buNone/>
              <a:defRPr sz="51800"/>
            </a:lvl5pPr>
            <a:lvl6pPr lvl="5" algn="ctr">
              <a:lnSpc>
                <a:spcPct val="100000"/>
              </a:lnSpc>
              <a:spcBef>
                <a:spcPts val="0"/>
              </a:spcBef>
              <a:spcAft>
                <a:spcPts val="0"/>
              </a:spcAft>
              <a:buSzPts val="51800"/>
              <a:buNone/>
              <a:defRPr sz="51800"/>
            </a:lvl6pPr>
            <a:lvl7pPr lvl="6" algn="ctr">
              <a:lnSpc>
                <a:spcPct val="100000"/>
              </a:lnSpc>
              <a:spcBef>
                <a:spcPts val="0"/>
              </a:spcBef>
              <a:spcAft>
                <a:spcPts val="0"/>
              </a:spcAft>
              <a:buSzPts val="51800"/>
              <a:buNone/>
              <a:defRPr sz="51800"/>
            </a:lvl7pPr>
            <a:lvl8pPr lvl="7" algn="ctr">
              <a:lnSpc>
                <a:spcPct val="100000"/>
              </a:lnSpc>
              <a:spcBef>
                <a:spcPts val="0"/>
              </a:spcBef>
              <a:spcAft>
                <a:spcPts val="0"/>
              </a:spcAft>
              <a:buSzPts val="51800"/>
              <a:buNone/>
              <a:defRPr sz="51800"/>
            </a:lvl8pPr>
            <a:lvl9pPr lvl="8" algn="ctr">
              <a:lnSpc>
                <a:spcPct val="100000"/>
              </a:lnSpc>
              <a:spcBef>
                <a:spcPts val="0"/>
              </a:spcBef>
              <a:spcAft>
                <a:spcPts val="0"/>
              </a:spcAft>
              <a:buSzPts val="51800"/>
              <a:buNone/>
              <a:defRPr sz="51800"/>
            </a:lvl9pPr>
          </a:lstStyle>
          <a:p>
            <a:r>
              <a:t>xx%</a:t>
            </a:r>
          </a:p>
        </p:txBody>
      </p:sp>
      <p:sp>
        <p:nvSpPr>
          <p:cNvPr id="143" name="Google Shape;143;g24a8737046f_11_65"/>
          <p:cNvSpPr txBox="1">
            <a:spLocks noGrp="1"/>
          </p:cNvSpPr>
          <p:nvPr>
            <p:ph type="body" idx="1"/>
          </p:nvPr>
        </p:nvSpPr>
        <p:spPr>
          <a:xfrm>
            <a:off x="785365" y="24930784"/>
            <a:ext cx="21468600" cy="10287900"/>
          </a:xfrm>
          <a:prstGeom prst="rect">
            <a:avLst/>
          </a:prstGeom>
          <a:noFill/>
          <a:ln>
            <a:noFill/>
          </a:ln>
        </p:spPr>
        <p:txBody>
          <a:bodyPr spcFirstLastPara="1" wrap="square" lIns="394600" tIns="394600" rIns="394600" bIns="394600" anchor="t" anchorCtr="0">
            <a:normAutofit/>
          </a:bodyPr>
          <a:lstStyle>
            <a:lvl1pPr marL="457200" lvl="0" indent="-723900" algn="ctr">
              <a:lnSpc>
                <a:spcPct val="115000"/>
              </a:lnSpc>
              <a:spcBef>
                <a:spcPts val="0"/>
              </a:spcBef>
              <a:spcAft>
                <a:spcPts val="0"/>
              </a:spcAft>
              <a:buSzPts val="7800"/>
              <a:buChar char="●"/>
              <a:defRPr/>
            </a:lvl1pPr>
            <a:lvl2pPr marL="914400" lvl="1" indent="-609600" algn="ctr">
              <a:lnSpc>
                <a:spcPct val="115000"/>
              </a:lnSpc>
              <a:spcBef>
                <a:spcPts val="0"/>
              </a:spcBef>
              <a:spcAft>
                <a:spcPts val="0"/>
              </a:spcAft>
              <a:buSzPts val="6000"/>
              <a:buChar char="○"/>
              <a:defRPr/>
            </a:lvl2pPr>
            <a:lvl3pPr marL="1371600" lvl="2" indent="-609600" algn="ctr">
              <a:lnSpc>
                <a:spcPct val="115000"/>
              </a:lnSpc>
              <a:spcBef>
                <a:spcPts val="0"/>
              </a:spcBef>
              <a:spcAft>
                <a:spcPts val="0"/>
              </a:spcAft>
              <a:buSzPts val="6000"/>
              <a:buChar char="■"/>
              <a:defRPr/>
            </a:lvl3pPr>
            <a:lvl4pPr marL="1828800" lvl="3" indent="-609600" algn="ctr">
              <a:lnSpc>
                <a:spcPct val="115000"/>
              </a:lnSpc>
              <a:spcBef>
                <a:spcPts val="0"/>
              </a:spcBef>
              <a:spcAft>
                <a:spcPts val="0"/>
              </a:spcAft>
              <a:buSzPts val="6000"/>
              <a:buChar char="●"/>
              <a:defRPr/>
            </a:lvl4pPr>
            <a:lvl5pPr marL="2286000" lvl="4" indent="-609600" algn="ctr">
              <a:lnSpc>
                <a:spcPct val="115000"/>
              </a:lnSpc>
              <a:spcBef>
                <a:spcPts val="0"/>
              </a:spcBef>
              <a:spcAft>
                <a:spcPts val="0"/>
              </a:spcAft>
              <a:buSzPts val="6000"/>
              <a:buChar char="○"/>
              <a:defRPr/>
            </a:lvl5pPr>
            <a:lvl6pPr marL="2743200" lvl="5" indent="-609600" algn="ctr">
              <a:lnSpc>
                <a:spcPct val="115000"/>
              </a:lnSpc>
              <a:spcBef>
                <a:spcPts val="0"/>
              </a:spcBef>
              <a:spcAft>
                <a:spcPts val="0"/>
              </a:spcAft>
              <a:buSzPts val="6000"/>
              <a:buChar char="■"/>
              <a:defRPr/>
            </a:lvl6pPr>
            <a:lvl7pPr marL="3200400" lvl="6" indent="-609600" algn="ctr">
              <a:lnSpc>
                <a:spcPct val="115000"/>
              </a:lnSpc>
              <a:spcBef>
                <a:spcPts val="0"/>
              </a:spcBef>
              <a:spcAft>
                <a:spcPts val="0"/>
              </a:spcAft>
              <a:buSzPts val="6000"/>
              <a:buChar char="●"/>
              <a:defRPr/>
            </a:lvl7pPr>
            <a:lvl8pPr marL="3657600" lvl="7" indent="-609600" algn="ctr">
              <a:lnSpc>
                <a:spcPct val="115000"/>
              </a:lnSpc>
              <a:spcBef>
                <a:spcPts val="0"/>
              </a:spcBef>
              <a:spcAft>
                <a:spcPts val="0"/>
              </a:spcAft>
              <a:buSzPts val="6000"/>
              <a:buChar char="○"/>
              <a:defRPr/>
            </a:lvl8pPr>
            <a:lvl9pPr marL="4114800" lvl="8" indent="-609600" algn="ctr">
              <a:lnSpc>
                <a:spcPct val="115000"/>
              </a:lnSpc>
              <a:spcBef>
                <a:spcPts val="0"/>
              </a:spcBef>
              <a:spcAft>
                <a:spcPts val="0"/>
              </a:spcAft>
              <a:buSzPts val="6000"/>
              <a:buChar char="■"/>
              <a:defRPr/>
            </a:lvl9pPr>
          </a:lstStyle>
          <a:p>
            <a:endParaRPr/>
          </a:p>
        </p:txBody>
      </p:sp>
      <p:sp>
        <p:nvSpPr>
          <p:cNvPr id="144" name="Google Shape;144;g24a8737046f_11_65"/>
          <p:cNvSpPr txBox="1">
            <a:spLocks noGrp="1"/>
          </p:cNvSpPr>
          <p:nvPr>
            <p:ph type="sldNum" idx="12"/>
          </p:nvPr>
        </p:nvSpPr>
        <p:spPr>
          <a:xfrm>
            <a:off x="21347346" y="36881140"/>
            <a:ext cx="1382400" cy="3113100"/>
          </a:xfrm>
          <a:prstGeom prst="rect">
            <a:avLst/>
          </a:prstGeom>
          <a:noFill/>
          <a:ln>
            <a:noFill/>
          </a:ln>
        </p:spPr>
        <p:txBody>
          <a:bodyPr spcFirstLastPara="1" wrap="square" lIns="394600" tIns="394600" rIns="394600" bIns="394600" anchor="ctr" anchorCtr="0">
            <a:normAutofit/>
          </a:bodyPr>
          <a:lstStyle>
            <a:lvl1pPr marL="0" marR="0" lvl="0"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5"/>
        <p:cNvGrpSpPr/>
        <p:nvPr/>
      </p:nvGrpSpPr>
      <p:grpSpPr>
        <a:xfrm>
          <a:off x="0" y="0"/>
          <a:ext cx="0" cy="0"/>
          <a:chOff x="0" y="0"/>
          <a:chExt cx="0" cy="0"/>
        </a:xfrm>
      </p:grpSpPr>
      <p:sp>
        <p:nvSpPr>
          <p:cNvPr id="146" name="Google Shape;146;g24a8737046f_11_69"/>
          <p:cNvSpPr txBox="1">
            <a:spLocks noGrp="1"/>
          </p:cNvSpPr>
          <p:nvPr>
            <p:ph type="sldNum" idx="12"/>
          </p:nvPr>
        </p:nvSpPr>
        <p:spPr>
          <a:xfrm>
            <a:off x="21347346" y="36881140"/>
            <a:ext cx="1382400" cy="3113100"/>
          </a:xfrm>
          <a:prstGeom prst="rect">
            <a:avLst/>
          </a:prstGeom>
          <a:noFill/>
          <a:ln>
            <a:noFill/>
          </a:ln>
        </p:spPr>
        <p:txBody>
          <a:bodyPr spcFirstLastPara="1" wrap="square" lIns="394600" tIns="394600" rIns="394600" bIns="394600" anchor="ctr" anchorCtr="0">
            <a:normAutofit/>
          </a:bodyPr>
          <a:lstStyle>
            <a:lvl1pPr marL="0" marR="0" lvl="0"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g246959b2279_3_295"/>
          <p:cNvSpPr txBox="1">
            <a:spLocks noGrp="1"/>
          </p:cNvSpPr>
          <p:nvPr>
            <p:ph type="title"/>
          </p:nvPr>
        </p:nvSpPr>
        <p:spPr>
          <a:xfrm>
            <a:off x="785365" y="3519680"/>
            <a:ext cx="21468600" cy="4529400"/>
          </a:xfrm>
          <a:prstGeom prst="rect">
            <a:avLst/>
          </a:prstGeom>
        </p:spPr>
        <p:txBody>
          <a:bodyPr spcFirstLastPara="1" wrap="square" lIns="394600" tIns="394600" rIns="394600" bIns="394600" anchor="t" anchorCtr="0">
            <a:normAutofit/>
          </a:bodyPr>
          <a:lstStyle>
            <a:lvl1pPr lvl="0">
              <a:spcBef>
                <a:spcPts val="0"/>
              </a:spcBef>
              <a:spcAft>
                <a:spcPts val="0"/>
              </a:spcAft>
              <a:buSzPts val="12100"/>
              <a:buNone/>
              <a:defRPr/>
            </a:lvl1pPr>
            <a:lvl2pPr lvl="1">
              <a:spcBef>
                <a:spcPts val="0"/>
              </a:spcBef>
              <a:spcAft>
                <a:spcPts val="0"/>
              </a:spcAft>
              <a:buSzPts val="12100"/>
              <a:buNone/>
              <a:defRPr/>
            </a:lvl2pPr>
            <a:lvl3pPr lvl="2">
              <a:spcBef>
                <a:spcPts val="0"/>
              </a:spcBef>
              <a:spcAft>
                <a:spcPts val="0"/>
              </a:spcAft>
              <a:buSzPts val="12100"/>
              <a:buNone/>
              <a:defRPr/>
            </a:lvl3pPr>
            <a:lvl4pPr lvl="3">
              <a:spcBef>
                <a:spcPts val="0"/>
              </a:spcBef>
              <a:spcAft>
                <a:spcPts val="0"/>
              </a:spcAft>
              <a:buSzPts val="12100"/>
              <a:buNone/>
              <a:defRPr/>
            </a:lvl4pPr>
            <a:lvl5pPr lvl="4">
              <a:spcBef>
                <a:spcPts val="0"/>
              </a:spcBef>
              <a:spcAft>
                <a:spcPts val="0"/>
              </a:spcAft>
              <a:buSzPts val="12100"/>
              <a:buNone/>
              <a:defRPr/>
            </a:lvl5pPr>
            <a:lvl6pPr lvl="5">
              <a:spcBef>
                <a:spcPts val="0"/>
              </a:spcBef>
              <a:spcAft>
                <a:spcPts val="0"/>
              </a:spcAft>
              <a:buSzPts val="12100"/>
              <a:buNone/>
              <a:defRPr/>
            </a:lvl6pPr>
            <a:lvl7pPr lvl="6">
              <a:spcBef>
                <a:spcPts val="0"/>
              </a:spcBef>
              <a:spcAft>
                <a:spcPts val="0"/>
              </a:spcAft>
              <a:buSzPts val="12100"/>
              <a:buNone/>
              <a:defRPr/>
            </a:lvl7pPr>
            <a:lvl8pPr lvl="7">
              <a:spcBef>
                <a:spcPts val="0"/>
              </a:spcBef>
              <a:spcAft>
                <a:spcPts val="0"/>
              </a:spcAft>
              <a:buSzPts val="12100"/>
              <a:buNone/>
              <a:defRPr/>
            </a:lvl8pPr>
            <a:lvl9pPr lvl="8">
              <a:spcBef>
                <a:spcPts val="0"/>
              </a:spcBef>
              <a:spcAft>
                <a:spcPts val="0"/>
              </a:spcAft>
              <a:buSzPts val="12100"/>
              <a:buNone/>
              <a:defRPr/>
            </a:lvl9pPr>
          </a:lstStyle>
          <a:p>
            <a:endParaRPr/>
          </a:p>
        </p:txBody>
      </p:sp>
      <p:sp>
        <p:nvSpPr>
          <p:cNvPr id="18" name="Google Shape;18;g246959b2279_3_295"/>
          <p:cNvSpPr txBox="1">
            <a:spLocks noGrp="1"/>
          </p:cNvSpPr>
          <p:nvPr>
            <p:ph type="body" idx="1"/>
          </p:nvPr>
        </p:nvSpPr>
        <p:spPr>
          <a:xfrm>
            <a:off x="785365" y="9114865"/>
            <a:ext cx="21468600" cy="27020100"/>
          </a:xfrm>
          <a:prstGeom prst="rect">
            <a:avLst/>
          </a:prstGeom>
        </p:spPr>
        <p:txBody>
          <a:bodyPr spcFirstLastPara="1" wrap="square" lIns="394600" tIns="394600" rIns="394600" bIns="394600" anchor="t" anchorCtr="0">
            <a:normAutofit/>
          </a:bodyPr>
          <a:lstStyle>
            <a:lvl1pPr marL="457200" lvl="0" indent="-723900">
              <a:spcBef>
                <a:spcPts val="0"/>
              </a:spcBef>
              <a:spcAft>
                <a:spcPts val="0"/>
              </a:spcAft>
              <a:buSzPts val="7800"/>
              <a:buChar char="●"/>
              <a:defRPr/>
            </a:lvl1pPr>
            <a:lvl2pPr marL="914400" lvl="1" indent="-609600">
              <a:spcBef>
                <a:spcPts val="0"/>
              </a:spcBef>
              <a:spcAft>
                <a:spcPts val="0"/>
              </a:spcAft>
              <a:buSzPts val="6000"/>
              <a:buChar char="○"/>
              <a:defRPr/>
            </a:lvl2pPr>
            <a:lvl3pPr marL="1371600" lvl="2" indent="-609600">
              <a:spcBef>
                <a:spcPts val="0"/>
              </a:spcBef>
              <a:spcAft>
                <a:spcPts val="0"/>
              </a:spcAft>
              <a:buSzPts val="6000"/>
              <a:buChar char="■"/>
              <a:defRPr/>
            </a:lvl3pPr>
            <a:lvl4pPr marL="1828800" lvl="3" indent="-609600">
              <a:spcBef>
                <a:spcPts val="0"/>
              </a:spcBef>
              <a:spcAft>
                <a:spcPts val="0"/>
              </a:spcAft>
              <a:buSzPts val="6000"/>
              <a:buChar char="●"/>
              <a:defRPr/>
            </a:lvl4pPr>
            <a:lvl5pPr marL="2286000" lvl="4" indent="-609600">
              <a:spcBef>
                <a:spcPts val="0"/>
              </a:spcBef>
              <a:spcAft>
                <a:spcPts val="0"/>
              </a:spcAft>
              <a:buSzPts val="6000"/>
              <a:buChar char="○"/>
              <a:defRPr/>
            </a:lvl5pPr>
            <a:lvl6pPr marL="2743200" lvl="5" indent="-609600">
              <a:spcBef>
                <a:spcPts val="0"/>
              </a:spcBef>
              <a:spcAft>
                <a:spcPts val="0"/>
              </a:spcAft>
              <a:buSzPts val="6000"/>
              <a:buChar char="■"/>
              <a:defRPr/>
            </a:lvl6pPr>
            <a:lvl7pPr marL="3200400" lvl="6" indent="-609600">
              <a:spcBef>
                <a:spcPts val="0"/>
              </a:spcBef>
              <a:spcAft>
                <a:spcPts val="0"/>
              </a:spcAft>
              <a:buSzPts val="6000"/>
              <a:buChar char="●"/>
              <a:defRPr/>
            </a:lvl7pPr>
            <a:lvl8pPr marL="3657600" lvl="7" indent="-609600">
              <a:spcBef>
                <a:spcPts val="0"/>
              </a:spcBef>
              <a:spcAft>
                <a:spcPts val="0"/>
              </a:spcAft>
              <a:buSzPts val="6000"/>
              <a:buChar char="○"/>
              <a:defRPr/>
            </a:lvl8pPr>
            <a:lvl9pPr marL="4114800" lvl="8" indent="-609600">
              <a:spcBef>
                <a:spcPts val="0"/>
              </a:spcBef>
              <a:spcAft>
                <a:spcPts val="0"/>
              </a:spcAft>
              <a:buSzPts val="6000"/>
              <a:buChar char="■"/>
              <a:defRPr/>
            </a:lvl9pPr>
          </a:lstStyle>
          <a:p>
            <a:endParaRPr/>
          </a:p>
        </p:txBody>
      </p:sp>
      <p:sp>
        <p:nvSpPr>
          <p:cNvPr id="19" name="Google Shape;19;g246959b2279_3_295"/>
          <p:cNvSpPr txBox="1">
            <a:spLocks noGrp="1"/>
          </p:cNvSpPr>
          <p:nvPr>
            <p:ph type="sldNum" idx="12"/>
          </p:nvPr>
        </p:nvSpPr>
        <p:spPr>
          <a:xfrm>
            <a:off x="21347346" y="36881140"/>
            <a:ext cx="1382400" cy="3113100"/>
          </a:xfrm>
          <a:prstGeom prst="rect">
            <a:avLst/>
          </a:prstGeom>
        </p:spPr>
        <p:txBody>
          <a:bodyPr spcFirstLastPara="1" wrap="square" lIns="394600" tIns="394600" rIns="394600" bIns="394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g246959b2279_3_299"/>
          <p:cNvSpPr txBox="1">
            <a:spLocks noGrp="1"/>
          </p:cNvSpPr>
          <p:nvPr>
            <p:ph type="title"/>
          </p:nvPr>
        </p:nvSpPr>
        <p:spPr>
          <a:xfrm>
            <a:off x="785365" y="3519680"/>
            <a:ext cx="21468600" cy="4529400"/>
          </a:xfrm>
          <a:prstGeom prst="rect">
            <a:avLst/>
          </a:prstGeom>
        </p:spPr>
        <p:txBody>
          <a:bodyPr spcFirstLastPara="1" wrap="square" lIns="394600" tIns="394600" rIns="394600" bIns="394600" anchor="t" anchorCtr="0">
            <a:normAutofit/>
          </a:bodyPr>
          <a:lstStyle>
            <a:lvl1pPr lvl="0">
              <a:spcBef>
                <a:spcPts val="0"/>
              </a:spcBef>
              <a:spcAft>
                <a:spcPts val="0"/>
              </a:spcAft>
              <a:buSzPts val="12100"/>
              <a:buNone/>
              <a:defRPr/>
            </a:lvl1pPr>
            <a:lvl2pPr lvl="1">
              <a:spcBef>
                <a:spcPts val="0"/>
              </a:spcBef>
              <a:spcAft>
                <a:spcPts val="0"/>
              </a:spcAft>
              <a:buSzPts val="12100"/>
              <a:buNone/>
              <a:defRPr/>
            </a:lvl2pPr>
            <a:lvl3pPr lvl="2">
              <a:spcBef>
                <a:spcPts val="0"/>
              </a:spcBef>
              <a:spcAft>
                <a:spcPts val="0"/>
              </a:spcAft>
              <a:buSzPts val="12100"/>
              <a:buNone/>
              <a:defRPr/>
            </a:lvl3pPr>
            <a:lvl4pPr lvl="3">
              <a:spcBef>
                <a:spcPts val="0"/>
              </a:spcBef>
              <a:spcAft>
                <a:spcPts val="0"/>
              </a:spcAft>
              <a:buSzPts val="12100"/>
              <a:buNone/>
              <a:defRPr/>
            </a:lvl4pPr>
            <a:lvl5pPr lvl="4">
              <a:spcBef>
                <a:spcPts val="0"/>
              </a:spcBef>
              <a:spcAft>
                <a:spcPts val="0"/>
              </a:spcAft>
              <a:buSzPts val="12100"/>
              <a:buNone/>
              <a:defRPr/>
            </a:lvl5pPr>
            <a:lvl6pPr lvl="5">
              <a:spcBef>
                <a:spcPts val="0"/>
              </a:spcBef>
              <a:spcAft>
                <a:spcPts val="0"/>
              </a:spcAft>
              <a:buSzPts val="12100"/>
              <a:buNone/>
              <a:defRPr/>
            </a:lvl6pPr>
            <a:lvl7pPr lvl="6">
              <a:spcBef>
                <a:spcPts val="0"/>
              </a:spcBef>
              <a:spcAft>
                <a:spcPts val="0"/>
              </a:spcAft>
              <a:buSzPts val="12100"/>
              <a:buNone/>
              <a:defRPr/>
            </a:lvl7pPr>
            <a:lvl8pPr lvl="7">
              <a:spcBef>
                <a:spcPts val="0"/>
              </a:spcBef>
              <a:spcAft>
                <a:spcPts val="0"/>
              </a:spcAft>
              <a:buSzPts val="12100"/>
              <a:buNone/>
              <a:defRPr/>
            </a:lvl8pPr>
            <a:lvl9pPr lvl="8">
              <a:spcBef>
                <a:spcPts val="0"/>
              </a:spcBef>
              <a:spcAft>
                <a:spcPts val="0"/>
              </a:spcAft>
              <a:buSzPts val="12100"/>
              <a:buNone/>
              <a:defRPr/>
            </a:lvl9pPr>
          </a:lstStyle>
          <a:p>
            <a:endParaRPr/>
          </a:p>
        </p:txBody>
      </p:sp>
      <p:sp>
        <p:nvSpPr>
          <p:cNvPr id="22" name="Google Shape;22;g246959b2279_3_299"/>
          <p:cNvSpPr txBox="1">
            <a:spLocks noGrp="1"/>
          </p:cNvSpPr>
          <p:nvPr>
            <p:ph type="body" idx="1"/>
          </p:nvPr>
        </p:nvSpPr>
        <p:spPr>
          <a:xfrm>
            <a:off x="785365" y="9114865"/>
            <a:ext cx="10078200" cy="27020100"/>
          </a:xfrm>
          <a:prstGeom prst="rect">
            <a:avLst/>
          </a:prstGeom>
        </p:spPr>
        <p:txBody>
          <a:bodyPr spcFirstLastPara="1" wrap="square" lIns="394600" tIns="394600" rIns="394600" bIns="394600" anchor="t" anchorCtr="0">
            <a:normAutofit/>
          </a:bodyPr>
          <a:lstStyle>
            <a:lvl1pPr marL="457200" lvl="0" indent="-609600">
              <a:spcBef>
                <a:spcPts val="0"/>
              </a:spcBef>
              <a:spcAft>
                <a:spcPts val="0"/>
              </a:spcAft>
              <a:buSzPts val="6000"/>
              <a:buChar char="●"/>
              <a:defRPr sz="6000"/>
            </a:lvl1pPr>
            <a:lvl2pPr marL="914400" lvl="1" indent="-558800">
              <a:spcBef>
                <a:spcPts val="0"/>
              </a:spcBef>
              <a:spcAft>
                <a:spcPts val="0"/>
              </a:spcAft>
              <a:buSzPts val="5200"/>
              <a:buChar char="○"/>
              <a:defRPr sz="5200"/>
            </a:lvl2pPr>
            <a:lvl3pPr marL="1371600" lvl="2" indent="-558800">
              <a:spcBef>
                <a:spcPts val="0"/>
              </a:spcBef>
              <a:spcAft>
                <a:spcPts val="0"/>
              </a:spcAft>
              <a:buSzPts val="5200"/>
              <a:buChar char="■"/>
              <a:defRPr sz="5200"/>
            </a:lvl3pPr>
            <a:lvl4pPr marL="1828800" lvl="3" indent="-558800">
              <a:spcBef>
                <a:spcPts val="0"/>
              </a:spcBef>
              <a:spcAft>
                <a:spcPts val="0"/>
              </a:spcAft>
              <a:buSzPts val="5200"/>
              <a:buChar char="●"/>
              <a:defRPr sz="5200"/>
            </a:lvl4pPr>
            <a:lvl5pPr marL="2286000" lvl="4" indent="-558800">
              <a:spcBef>
                <a:spcPts val="0"/>
              </a:spcBef>
              <a:spcAft>
                <a:spcPts val="0"/>
              </a:spcAft>
              <a:buSzPts val="5200"/>
              <a:buChar char="○"/>
              <a:defRPr sz="5200"/>
            </a:lvl5pPr>
            <a:lvl6pPr marL="2743200" lvl="5" indent="-558800">
              <a:spcBef>
                <a:spcPts val="0"/>
              </a:spcBef>
              <a:spcAft>
                <a:spcPts val="0"/>
              </a:spcAft>
              <a:buSzPts val="5200"/>
              <a:buChar char="■"/>
              <a:defRPr sz="5200"/>
            </a:lvl6pPr>
            <a:lvl7pPr marL="3200400" lvl="6" indent="-558800">
              <a:spcBef>
                <a:spcPts val="0"/>
              </a:spcBef>
              <a:spcAft>
                <a:spcPts val="0"/>
              </a:spcAft>
              <a:buSzPts val="5200"/>
              <a:buChar char="●"/>
              <a:defRPr sz="5200"/>
            </a:lvl7pPr>
            <a:lvl8pPr marL="3657600" lvl="7" indent="-558800">
              <a:spcBef>
                <a:spcPts val="0"/>
              </a:spcBef>
              <a:spcAft>
                <a:spcPts val="0"/>
              </a:spcAft>
              <a:buSzPts val="5200"/>
              <a:buChar char="○"/>
              <a:defRPr sz="5200"/>
            </a:lvl8pPr>
            <a:lvl9pPr marL="4114800" lvl="8" indent="-558800">
              <a:spcBef>
                <a:spcPts val="0"/>
              </a:spcBef>
              <a:spcAft>
                <a:spcPts val="0"/>
              </a:spcAft>
              <a:buSzPts val="5200"/>
              <a:buChar char="■"/>
              <a:defRPr sz="5200"/>
            </a:lvl9pPr>
          </a:lstStyle>
          <a:p>
            <a:endParaRPr/>
          </a:p>
        </p:txBody>
      </p:sp>
      <p:sp>
        <p:nvSpPr>
          <p:cNvPr id="23" name="Google Shape;23;g246959b2279_3_299"/>
          <p:cNvSpPr txBox="1">
            <a:spLocks noGrp="1"/>
          </p:cNvSpPr>
          <p:nvPr>
            <p:ph type="body" idx="2"/>
          </p:nvPr>
        </p:nvSpPr>
        <p:spPr>
          <a:xfrm>
            <a:off x="12175796" y="9114865"/>
            <a:ext cx="10078200" cy="27020100"/>
          </a:xfrm>
          <a:prstGeom prst="rect">
            <a:avLst/>
          </a:prstGeom>
        </p:spPr>
        <p:txBody>
          <a:bodyPr spcFirstLastPara="1" wrap="square" lIns="394600" tIns="394600" rIns="394600" bIns="394600" anchor="t" anchorCtr="0">
            <a:normAutofit/>
          </a:bodyPr>
          <a:lstStyle>
            <a:lvl1pPr marL="457200" lvl="0" indent="-609600">
              <a:spcBef>
                <a:spcPts val="0"/>
              </a:spcBef>
              <a:spcAft>
                <a:spcPts val="0"/>
              </a:spcAft>
              <a:buSzPts val="6000"/>
              <a:buChar char="●"/>
              <a:defRPr sz="6000"/>
            </a:lvl1pPr>
            <a:lvl2pPr marL="914400" lvl="1" indent="-558800">
              <a:spcBef>
                <a:spcPts val="0"/>
              </a:spcBef>
              <a:spcAft>
                <a:spcPts val="0"/>
              </a:spcAft>
              <a:buSzPts val="5200"/>
              <a:buChar char="○"/>
              <a:defRPr sz="5200"/>
            </a:lvl2pPr>
            <a:lvl3pPr marL="1371600" lvl="2" indent="-558800">
              <a:spcBef>
                <a:spcPts val="0"/>
              </a:spcBef>
              <a:spcAft>
                <a:spcPts val="0"/>
              </a:spcAft>
              <a:buSzPts val="5200"/>
              <a:buChar char="■"/>
              <a:defRPr sz="5200"/>
            </a:lvl3pPr>
            <a:lvl4pPr marL="1828800" lvl="3" indent="-558800">
              <a:spcBef>
                <a:spcPts val="0"/>
              </a:spcBef>
              <a:spcAft>
                <a:spcPts val="0"/>
              </a:spcAft>
              <a:buSzPts val="5200"/>
              <a:buChar char="●"/>
              <a:defRPr sz="5200"/>
            </a:lvl4pPr>
            <a:lvl5pPr marL="2286000" lvl="4" indent="-558800">
              <a:spcBef>
                <a:spcPts val="0"/>
              </a:spcBef>
              <a:spcAft>
                <a:spcPts val="0"/>
              </a:spcAft>
              <a:buSzPts val="5200"/>
              <a:buChar char="○"/>
              <a:defRPr sz="5200"/>
            </a:lvl5pPr>
            <a:lvl6pPr marL="2743200" lvl="5" indent="-558800">
              <a:spcBef>
                <a:spcPts val="0"/>
              </a:spcBef>
              <a:spcAft>
                <a:spcPts val="0"/>
              </a:spcAft>
              <a:buSzPts val="5200"/>
              <a:buChar char="■"/>
              <a:defRPr sz="5200"/>
            </a:lvl6pPr>
            <a:lvl7pPr marL="3200400" lvl="6" indent="-558800">
              <a:spcBef>
                <a:spcPts val="0"/>
              </a:spcBef>
              <a:spcAft>
                <a:spcPts val="0"/>
              </a:spcAft>
              <a:buSzPts val="5200"/>
              <a:buChar char="●"/>
              <a:defRPr sz="5200"/>
            </a:lvl7pPr>
            <a:lvl8pPr marL="3657600" lvl="7" indent="-558800">
              <a:spcBef>
                <a:spcPts val="0"/>
              </a:spcBef>
              <a:spcAft>
                <a:spcPts val="0"/>
              </a:spcAft>
              <a:buSzPts val="5200"/>
              <a:buChar char="○"/>
              <a:defRPr sz="5200"/>
            </a:lvl8pPr>
            <a:lvl9pPr marL="4114800" lvl="8" indent="-558800">
              <a:spcBef>
                <a:spcPts val="0"/>
              </a:spcBef>
              <a:spcAft>
                <a:spcPts val="0"/>
              </a:spcAft>
              <a:buSzPts val="5200"/>
              <a:buChar char="■"/>
              <a:defRPr sz="5200"/>
            </a:lvl9pPr>
          </a:lstStyle>
          <a:p>
            <a:endParaRPr/>
          </a:p>
        </p:txBody>
      </p:sp>
      <p:sp>
        <p:nvSpPr>
          <p:cNvPr id="24" name="Google Shape;24;g246959b2279_3_299"/>
          <p:cNvSpPr txBox="1">
            <a:spLocks noGrp="1"/>
          </p:cNvSpPr>
          <p:nvPr>
            <p:ph type="sldNum" idx="12"/>
          </p:nvPr>
        </p:nvSpPr>
        <p:spPr>
          <a:xfrm>
            <a:off x="21347346" y="36881140"/>
            <a:ext cx="1382400" cy="3113100"/>
          </a:xfrm>
          <a:prstGeom prst="rect">
            <a:avLst/>
          </a:prstGeom>
        </p:spPr>
        <p:txBody>
          <a:bodyPr spcFirstLastPara="1" wrap="square" lIns="394600" tIns="394600" rIns="394600" bIns="394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g246959b2279_3_304"/>
          <p:cNvSpPr txBox="1">
            <a:spLocks noGrp="1"/>
          </p:cNvSpPr>
          <p:nvPr>
            <p:ph type="title"/>
          </p:nvPr>
        </p:nvSpPr>
        <p:spPr>
          <a:xfrm>
            <a:off x="785365" y="3519680"/>
            <a:ext cx="21468600" cy="4529400"/>
          </a:xfrm>
          <a:prstGeom prst="rect">
            <a:avLst/>
          </a:prstGeom>
        </p:spPr>
        <p:txBody>
          <a:bodyPr spcFirstLastPara="1" wrap="square" lIns="394600" tIns="394600" rIns="394600" bIns="394600" anchor="t" anchorCtr="0">
            <a:normAutofit/>
          </a:bodyPr>
          <a:lstStyle>
            <a:lvl1pPr lvl="0">
              <a:spcBef>
                <a:spcPts val="0"/>
              </a:spcBef>
              <a:spcAft>
                <a:spcPts val="0"/>
              </a:spcAft>
              <a:buSzPts val="12100"/>
              <a:buNone/>
              <a:defRPr/>
            </a:lvl1pPr>
            <a:lvl2pPr lvl="1">
              <a:spcBef>
                <a:spcPts val="0"/>
              </a:spcBef>
              <a:spcAft>
                <a:spcPts val="0"/>
              </a:spcAft>
              <a:buSzPts val="12100"/>
              <a:buNone/>
              <a:defRPr/>
            </a:lvl2pPr>
            <a:lvl3pPr lvl="2">
              <a:spcBef>
                <a:spcPts val="0"/>
              </a:spcBef>
              <a:spcAft>
                <a:spcPts val="0"/>
              </a:spcAft>
              <a:buSzPts val="12100"/>
              <a:buNone/>
              <a:defRPr/>
            </a:lvl3pPr>
            <a:lvl4pPr lvl="3">
              <a:spcBef>
                <a:spcPts val="0"/>
              </a:spcBef>
              <a:spcAft>
                <a:spcPts val="0"/>
              </a:spcAft>
              <a:buSzPts val="12100"/>
              <a:buNone/>
              <a:defRPr/>
            </a:lvl4pPr>
            <a:lvl5pPr lvl="4">
              <a:spcBef>
                <a:spcPts val="0"/>
              </a:spcBef>
              <a:spcAft>
                <a:spcPts val="0"/>
              </a:spcAft>
              <a:buSzPts val="12100"/>
              <a:buNone/>
              <a:defRPr/>
            </a:lvl5pPr>
            <a:lvl6pPr lvl="5">
              <a:spcBef>
                <a:spcPts val="0"/>
              </a:spcBef>
              <a:spcAft>
                <a:spcPts val="0"/>
              </a:spcAft>
              <a:buSzPts val="12100"/>
              <a:buNone/>
              <a:defRPr/>
            </a:lvl6pPr>
            <a:lvl7pPr lvl="6">
              <a:spcBef>
                <a:spcPts val="0"/>
              </a:spcBef>
              <a:spcAft>
                <a:spcPts val="0"/>
              </a:spcAft>
              <a:buSzPts val="12100"/>
              <a:buNone/>
              <a:defRPr/>
            </a:lvl7pPr>
            <a:lvl8pPr lvl="7">
              <a:spcBef>
                <a:spcPts val="0"/>
              </a:spcBef>
              <a:spcAft>
                <a:spcPts val="0"/>
              </a:spcAft>
              <a:buSzPts val="12100"/>
              <a:buNone/>
              <a:defRPr/>
            </a:lvl8pPr>
            <a:lvl9pPr lvl="8">
              <a:spcBef>
                <a:spcPts val="0"/>
              </a:spcBef>
              <a:spcAft>
                <a:spcPts val="0"/>
              </a:spcAft>
              <a:buSzPts val="12100"/>
              <a:buNone/>
              <a:defRPr/>
            </a:lvl9pPr>
          </a:lstStyle>
          <a:p>
            <a:endParaRPr/>
          </a:p>
        </p:txBody>
      </p:sp>
      <p:sp>
        <p:nvSpPr>
          <p:cNvPr id="27" name="Google Shape;27;g246959b2279_3_304"/>
          <p:cNvSpPr txBox="1">
            <a:spLocks noGrp="1"/>
          </p:cNvSpPr>
          <p:nvPr>
            <p:ph type="sldNum" idx="12"/>
          </p:nvPr>
        </p:nvSpPr>
        <p:spPr>
          <a:xfrm>
            <a:off x="21347346" y="36881140"/>
            <a:ext cx="1382400" cy="3113100"/>
          </a:xfrm>
          <a:prstGeom prst="rect">
            <a:avLst/>
          </a:prstGeom>
        </p:spPr>
        <p:txBody>
          <a:bodyPr spcFirstLastPara="1" wrap="square" lIns="394600" tIns="394600" rIns="394600" bIns="394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g246959b2279_3_307"/>
          <p:cNvSpPr txBox="1">
            <a:spLocks noGrp="1"/>
          </p:cNvSpPr>
          <p:nvPr>
            <p:ph type="title"/>
          </p:nvPr>
        </p:nvSpPr>
        <p:spPr>
          <a:xfrm>
            <a:off x="785365" y="4394212"/>
            <a:ext cx="7075200" cy="5976900"/>
          </a:xfrm>
          <a:prstGeom prst="rect">
            <a:avLst/>
          </a:prstGeom>
        </p:spPr>
        <p:txBody>
          <a:bodyPr spcFirstLastPara="1" wrap="square" lIns="394600" tIns="394600" rIns="394600" bIns="394600" anchor="b" anchorCtr="0">
            <a:normAutofit/>
          </a:bodyPr>
          <a:lstStyle>
            <a:lvl1pPr lvl="0">
              <a:spcBef>
                <a:spcPts val="0"/>
              </a:spcBef>
              <a:spcAft>
                <a:spcPts val="0"/>
              </a:spcAft>
              <a:buSzPts val="10400"/>
              <a:buNone/>
              <a:defRPr sz="10400"/>
            </a:lvl1pPr>
            <a:lvl2pPr lvl="1">
              <a:spcBef>
                <a:spcPts val="0"/>
              </a:spcBef>
              <a:spcAft>
                <a:spcPts val="0"/>
              </a:spcAft>
              <a:buSzPts val="10400"/>
              <a:buNone/>
              <a:defRPr sz="10400"/>
            </a:lvl2pPr>
            <a:lvl3pPr lvl="2">
              <a:spcBef>
                <a:spcPts val="0"/>
              </a:spcBef>
              <a:spcAft>
                <a:spcPts val="0"/>
              </a:spcAft>
              <a:buSzPts val="10400"/>
              <a:buNone/>
              <a:defRPr sz="10400"/>
            </a:lvl3pPr>
            <a:lvl4pPr lvl="3">
              <a:spcBef>
                <a:spcPts val="0"/>
              </a:spcBef>
              <a:spcAft>
                <a:spcPts val="0"/>
              </a:spcAft>
              <a:buSzPts val="10400"/>
              <a:buNone/>
              <a:defRPr sz="10400"/>
            </a:lvl4pPr>
            <a:lvl5pPr lvl="4">
              <a:spcBef>
                <a:spcPts val="0"/>
              </a:spcBef>
              <a:spcAft>
                <a:spcPts val="0"/>
              </a:spcAft>
              <a:buSzPts val="10400"/>
              <a:buNone/>
              <a:defRPr sz="10400"/>
            </a:lvl5pPr>
            <a:lvl6pPr lvl="5">
              <a:spcBef>
                <a:spcPts val="0"/>
              </a:spcBef>
              <a:spcAft>
                <a:spcPts val="0"/>
              </a:spcAft>
              <a:buSzPts val="10400"/>
              <a:buNone/>
              <a:defRPr sz="10400"/>
            </a:lvl6pPr>
            <a:lvl7pPr lvl="6">
              <a:spcBef>
                <a:spcPts val="0"/>
              </a:spcBef>
              <a:spcAft>
                <a:spcPts val="0"/>
              </a:spcAft>
              <a:buSzPts val="10400"/>
              <a:buNone/>
              <a:defRPr sz="10400"/>
            </a:lvl7pPr>
            <a:lvl8pPr lvl="7">
              <a:spcBef>
                <a:spcPts val="0"/>
              </a:spcBef>
              <a:spcAft>
                <a:spcPts val="0"/>
              </a:spcAft>
              <a:buSzPts val="10400"/>
              <a:buNone/>
              <a:defRPr sz="10400"/>
            </a:lvl8pPr>
            <a:lvl9pPr lvl="8">
              <a:spcBef>
                <a:spcPts val="0"/>
              </a:spcBef>
              <a:spcAft>
                <a:spcPts val="0"/>
              </a:spcAft>
              <a:buSzPts val="10400"/>
              <a:buNone/>
              <a:defRPr sz="10400"/>
            </a:lvl9pPr>
          </a:lstStyle>
          <a:p>
            <a:endParaRPr/>
          </a:p>
        </p:txBody>
      </p:sp>
      <p:sp>
        <p:nvSpPr>
          <p:cNvPr id="30" name="Google Shape;30;g246959b2279_3_307"/>
          <p:cNvSpPr txBox="1">
            <a:spLocks noGrp="1"/>
          </p:cNvSpPr>
          <p:nvPr>
            <p:ph type="body" idx="1"/>
          </p:nvPr>
        </p:nvSpPr>
        <p:spPr>
          <a:xfrm>
            <a:off x="785365" y="10990274"/>
            <a:ext cx="7075200" cy="25145700"/>
          </a:xfrm>
          <a:prstGeom prst="rect">
            <a:avLst/>
          </a:prstGeom>
        </p:spPr>
        <p:txBody>
          <a:bodyPr spcFirstLastPara="1" wrap="square" lIns="394600" tIns="394600" rIns="394600" bIns="394600" anchor="t" anchorCtr="0">
            <a:normAutofit/>
          </a:bodyPr>
          <a:lstStyle>
            <a:lvl1pPr marL="457200" lvl="0" indent="-558800">
              <a:spcBef>
                <a:spcPts val="0"/>
              </a:spcBef>
              <a:spcAft>
                <a:spcPts val="0"/>
              </a:spcAft>
              <a:buSzPts val="5200"/>
              <a:buChar char="●"/>
              <a:defRPr sz="5200"/>
            </a:lvl1pPr>
            <a:lvl2pPr marL="914400" lvl="1" indent="-558800">
              <a:spcBef>
                <a:spcPts val="0"/>
              </a:spcBef>
              <a:spcAft>
                <a:spcPts val="0"/>
              </a:spcAft>
              <a:buSzPts val="5200"/>
              <a:buChar char="○"/>
              <a:defRPr sz="5200"/>
            </a:lvl2pPr>
            <a:lvl3pPr marL="1371600" lvl="2" indent="-558800">
              <a:spcBef>
                <a:spcPts val="0"/>
              </a:spcBef>
              <a:spcAft>
                <a:spcPts val="0"/>
              </a:spcAft>
              <a:buSzPts val="5200"/>
              <a:buChar char="■"/>
              <a:defRPr sz="5200"/>
            </a:lvl3pPr>
            <a:lvl4pPr marL="1828800" lvl="3" indent="-558800">
              <a:spcBef>
                <a:spcPts val="0"/>
              </a:spcBef>
              <a:spcAft>
                <a:spcPts val="0"/>
              </a:spcAft>
              <a:buSzPts val="5200"/>
              <a:buChar char="●"/>
              <a:defRPr sz="5200"/>
            </a:lvl4pPr>
            <a:lvl5pPr marL="2286000" lvl="4" indent="-558800">
              <a:spcBef>
                <a:spcPts val="0"/>
              </a:spcBef>
              <a:spcAft>
                <a:spcPts val="0"/>
              </a:spcAft>
              <a:buSzPts val="5200"/>
              <a:buChar char="○"/>
              <a:defRPr sz="5200"/>
            </a:lvl5pPr>
            <a:lvl6pPr marL="2743200" lvl="5" indent="-558800">
              <a:spcBef>
                <a:spcPts val="0"/>
              </a:spcBef>
              <a:spcAft>
                <a:spcPts val="0"/>
              </a:spcAft>
              <a:buSzPts val="5200"/>
              <a:buChar char="■"/>
              <a:defRPr sz="5200"/>
            </a:lvl6pPr>
            <a:lvl7pPr marL="3200400" lvl="6" indent="-558800">
              <a:spcBef>
                <a:spcPts val="0"/>
              </a:spcBef>
              <a:spcAft>
                <a:spcPts val="0"/>
              </a:spcAft>
              <a:buSzPts val="5200"/>
              <a:buChar char="●"/>
              <a:defRPr sz="5200"/>
            </a:lvl7pPr>
            <a:lvl8pPr marL="3657600" lvl="7" indent="-558800">
              <a:spcBef>
                <a:spcPts val="0"/>
              </a:spcBef>
              <a:spcAft>
                <a:spcPts val="0"/>
              </a:spcAft>
              <a:buSzPts val="5200"/>
              <a:buChar char="○"/>
              <a:defRPr sz="5200"/>
            </a:lvl8pPr>
            <a:lvl9pPr marL="4114800" lvl="8" indent="-558800">
              <a:spcBef>
                <a:spcPts val="0"/>
              </a:spcBef>
              <a:spcAft>
                <a:spcPts val="0"/>
              </a:spcAft>
              <a:buSzPts val="5200"/>
              <a:buChar char="■"/>
              <a:defRPr sz="5200"/>
            </a:lvl9pPr>
          </a:lstStyle>
          <a:p>
            <a:endParaRPr/>
          </a:p>
        </p:txBody>
      </p:sp>
      <p:sp>
        <p:nvSpPr>
          <p:cNvPr id="31" name="Google Shape;31;g246959b2279_3_307"/>
          <p:cNvSpPr txBox="1">
            <a:spLocks noGrp="1"/>
          </p:cNvSpPr>
          <p:nvPr>
            <p:ph type="sldNum" idx="12"/>
          </p:nvPr>
        </p:nvSpPr>
        <p:spPr>
          <a:xfrm>
            <a:off x="21347346" y="36881140"/>
            <a:ext cx="1382400" cy="3113100"/>
          </a:xfrm>
          <a:prstGeom prst="rect">
            <a:avLst/>
          </a:prstGeom>
        </p:spPr>
        <p:txBody>
          <a:bodyPr spcFirstLastPara="1" wrap="square" lIns="394600" tIns="394600" rIns="394600" bIns="394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g246959b2279_3_311"/>
          <p:cNvSpPr txBox="1">
            <a:spLocks noGrp="1"/>
          </p:cNvSpPr>
          <p:nvPr>
            <p:ph type="title"/>
          </p:nvPr>
        </p:nvSpPr>
        <p:spPr>
          <a:xfrm>
            <a:off x="1235242" y="3560213"/>
            <a:ext cx="16044300" cy="32353800"/>
          </a:xfrm>
          <a:prstGeom prst="rect">
            <a:avLst/>
          </a:prstGeom>
        </p:spPr>
        <p:txBody>
          <a:bodyPr spcFirstLastPara="1" wrap="square" lIns="394600" tIns="394600" rIns="394600" bIns="394600" anchor="ctr" anchorCtr="0">
            <a:normAutofit/>
          </a:bodyPr>
          <a:lstStyle>
            <a:lvl1pPr lvl="0">
              <a:spcBef>
                <a:spcPts val="0"/>
              </a:spcBef>
              <a:spcAft>
                <a:spcPts val="0"/>
              </a:spcAft>
              <a:buSzPts val="20700"/>
              <a:buNone/>
              <a:defRPr sz="20700"/>
            </a:lvl1pPr>
            <a:lvl2pPr lvl="1">
              <a:spcBef>
                <a:spcPts val="0"/>
              </a:spcBef>
              <a:spcAft>
                <a:spcPts val="0"/>
              </a:spcAft>
              <a:buSzPts val="20700"/>
              <a:buNone/>
              <a:defRPr sz="20700"/>
            </a:lvl2pPr>
            <a:lvl3pPr lvl="2">
              <a:spcBef>
                <a:spcPts val="0"/>
              </a:spcBef>
              <a:spcAft>
                <a:spcPts val="0"/>
              </a:spcAft>
              <a:buSzPts val="20700"/>
              <a:buNone/>
              <a:defRPr sz="20700"/>
            </a:lvl3pPr>
            <a:lvl4pPr lvl="3">
              <a:spcBef>
                <a:spcPts val="0"/>
              </a:spcBef>
              <a:spcAft>
                <a:spcPts val="0"/>
              </a:spcAft>
              <a:buSzPts val="20700"/>
              <a:buNone/>
              <a:defRPr sz="20700"/>
            </a:lvl4pPr>
            <a:lvl5pPr lvl="4">
              <a:spcBef>
                <a:spcPts val="0"/>
              </a:spcBef>
              <a:spcAft>
                <a:spcPts val="0"/>
              </a:spcAft>
              <a:buSzPts val="20700"/>
              <a:buNone/>
              <a:defRPr sz="20700"/>
            </a:lvl5pPr>
            <a:lvl6pPr lvl="5">
              <a:spcBef>
                <a:spcPts val="0"/>
              </a:spcBef>
              <a:spcAft>
                <a:spcPts val="0"/>
              </a:spcAft>
              <a:buSzPts val="20700"/>
              <a:buNone/>
              <a:defRPr sz="20700"/>
            </a:lvl6pPr>
            <a:lvl7pPr lvl="6">
              <a:spcBef>
                <a:spcPts val="0"/>
              </a:spcBef>
              <a:spcAft>
                <a:spcPts val="0"/>
              </a:spcAft>
              <a:buSzPts val="20700"/>
              <a:buNone/>
              <a:defRPr sz="20700"/>
            </a:lvl7pPr>
            <a:lvl8pPr lvl="7">
              <a:spcBef>
                <a:spcPts val="0"/>
              </a:spcBef>
              <a:spcAft>
                <a:spcPts val="0"/>
              </a:spcAft>
              <a:buSzPts val="20700"/>
              <a:buNone/>
              <a:defRPr sz="20700"/>
            </a:lvl8pPr>
            <a:lvl9pPr lvl="8">
              <a:spcBef>
                <a:spcPts val="0"/>
              </a:spcBef>
              <a:spcAft>
                <a:spcPts val="0"/>
              </a:spcAft>
              <a:buSzPts val="20700"/>
              <a:buNone/>
              <a:defRPr sz="20700"/>
            </a:lvl9pPr>
          </a:lstStyle>
          <a:p>
            <a:endParaRPr/>
          </a:p>
        </p:txBody>
      </p:sp>
      <p:sp>
        <p:nvSpPr>
          <p:cNvPr id="34" name="Google Shape;34;g246959b2279_3_311"/>
          <p:cNvSpPr txBox="1">
            <a:spLocks noGrp="1"/>
          </p:cNvSpPr>
          <p:nvPr>
            <p:ph type="sldNum" idx="12"/>
          </p:nvPr>
        </p:nvSpPr>
        <p:spPr>
          <a:xfrm>
            <a:off x="21347346" y="36881140"/>
            <a:ext cx="1382400" cy="3113100"/>
          </a:xfrm>
          <a:prstGeom prst="rect">
            <a:avLst/>
          </a:prstGeom>
        </p:spPr>
        <p:txBody>
          <a:bodyPr spcFirstLastPara="1" wrap="square" lIns="394600" tIns="394600" rIns="394600" bIns="394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g246959b2279_3_314"/>
          <p:cNvSpPr/>
          <p:nvPr/>
        </p:nvSpPr>
        <p:spPr>
          <a:xfrm>
            <a:off x="11519688" y="-989"/>
            <a:ext cx="11519700" cy="40679700"/>
          </a:xfrm>
          <a:prstGeom prst="rect">
            <a:avLst/>
          </a:prstGeom>
          <a:solidFill>
            <a:schemeClr val="lt2"/>
          </a:solidFill>
          <a:ln>
            <a:noFill/>
          </a:ln>
        </p:spPr>
        <p:txBody>
          <a:bodyPr spcFirstLastPara="1" wrap="square" lIns="394600" tIns="394600" rIns="394600" bIns="394600" anchor="ctr" anchorCtr="0">
            <a:noAutofit/>
          </a:bodyPr>
          <a:lstStyle/>
          <a:p>
            <a:pPr marL="0" lvl="0" indent="0" algn="l" rtl="0">
              <a:spcBef>
                <a:spcPts val="0"/>
              </a:spcBef>
              <a:spcAft>
                <a:spcPts val="0"/>
              </a:spcAft>
              <a:buNone/>
            </a:pPr>
            <a:endParaRPr/>
          </a:p>
        </p:txBody>
      </p:sp>
      <p:sp>
        <p:nvSpPr>
          <p:cNvPr id="37" name="Google Shape;37;g246959b2279_3_314"/>
          <p:cNvSpPr txBox="1">
            <a:spLocks noGrp="1"/>
          </p:cNvSpPr>
          <p:nvPr>
            <p:ph type="title"/>
          </p:nvPr>
        </p:nvSpPr>
        <p:spPr>
          <a:xfrm>
            <a:off x="668958" y="9753117"/>
            <a:ext cx="10192500" cy="11723400"/>
          </a:xfrm>
          <a:prstGeom prst="rect">
            <a:avLst/>
          </a:prstGeom>
        </p:spPr>
        <p:txBody>
          <a:bodyPr spcFirstLastPara="1" wrap="square" lIns="394600" tIns="394600" rIns="394600" bIns="394600" anchor="b" anchorCtr="0">
            <a:normAutofit/>
          </a:bodyPr>
          <a:lstStyle>
            <a:lvl1pPr lvl="0" algn="ctr">
              <a:spcBef>
                <a:spcPts val="0"/>
              </a:spcBef>
              <a:spcAft>
                <a:spcPts val="0"/>
              </a:spcAft>
              <a:buSzPts val="18100"/>
              <a:buNone/>
              <a:defRPr sz="18100"/>
            </a:lvl1pPr>
            <a:lvl2pPr lvl="1" algn="ctr">
              <a:spcBef>
                <a:spcPts val="0"/>
              </a:spcBef>
              <a:spcAft>
                <a:spcPts val="0"/>
              </a:spcAft>
              <a:buSzPts val="18100"/>
              <a:buNone/>
              <a:defRPr sz="18100"/>
            </a:lvl2pPr>
            <a:lvl3pPr lvl="2" algn="ctr">
              <a:spcBef>
                <a:spcPts val="0"/>
              </a:spcBef>
              <a:spcAft>
                <a:spcPts val="0"/>
              </a:spcAft>
              <a:buSzPts val="18100"/>
              <a:buNone/>
              <a:defRPr sz="18100"/>
            </a:lvl3pPr>
            <a:lvl4pPr lvl="3" algn="ctr">
              <a:spcBef>
                <a:spcPts val="0"/>
              </a:spcBef>
              <a:spcAft>
                <a:spcPts val="0"/>
              </a:spcAft>
              <a:buSzPts val="18100"/>
              <a:buNone/>
              <a:defRPr sz="18100"/>
            </a:lvl4pPr>
            <a:lvl5pPr lvl="4" algn="ctr">
              <a:spcBef>
                <a:spcPts val="0"/>
              </a:spcBef>
              <a:spcAft>
                <a:spcPts val="0"/>
              </a:spcAft>
              <a:buSzPts val="18100"/>
              <a:buNone/>
              <a:defRPr sz="18100"/>
            </a:lvl5pPr>
            <a:lvl6pPr lvl="5" algn="ctr">
              <a:spcBef>
                <a:spcPts val="0"/>
              </a:spcBef>
              <a:spcAft>
                <a:spcPts val="0"/>
              </a:spcAft>
              <a:buSzPts val="18100"/>
              <a:buNone/>
              <a:defRPr sz="18100"/>
            </a:lvl6pPr>
            <a:lvl7pPr lvl="6" algn="ctr">
              <a:spcBef>
                <a:spcPts val="0"/>
              </a:spcBef>
              <a:spcAft>
                <a:spcPts val="0"/>
              </a:spcAft>
              <a:buSzPts val="18100"/>
              <a:buNone/>
              <a:defRPr sz="18100"/>
            </a:lvl7pPr>
            <a:lvl8pPr lvl="7" algn="ctr">
              <a:spcBef>
                <a:spcPts val="0"/>
              </a:spcBef>
              <a:spcAft>
                <a:spcPts val="0"/>
              </a:spcAft>
              <a:buSzPts val="18100"/>
              <a:buNone/>
              <a:defRPr sz="18100"/>
            </a:lvl8pPr>
            <a:lvl9pPr lvl="8" algn="ctr">
              <a:spcBef>
                <a:spcPts val="0"/>
              </a:spcBef>
              <a:spcAft>
                <a:spcPts val="0"/>
              </a:spcAft>
              <a:buSzPts val="18100"/>
              <a:buNone/>
              <a:defRPr sz="18100"/>
            </a:lvl9pPr>
          </a:lstStyle>
          <a:p>
            <a:endParaRPr/>
          </a:p>
        </p:txBody>
      </p:sp>
      <p:sp>
        <p:nvSpPr>
          <p:cNvPr id="38" name="Google Shape;38;g246959b2279_3_314"/>
          <p:cNvSpPr txBox="1">
            <a:spLocks noGrp="1"/>
          </p:cNvSpPr>
          <p:nvPr>
            <p:ph type="subTitle" idx="1"/>
          </p:nvPr>
        </p:nvSpPr>
        <p:spPr>
          <a:xfrm>
            <a:off x="668958" y="22169375"/>
            <a:ext cx="10192500" cy="9768300"/>
          </a:xfrm>
          <a:prstGeom prst="rect">
            <a:avLst/>
          </a:prstGeom>
        </p:spPr>
        <p:txBody>
          <a:bodyPr spcFirstLastPara="1" wrap="square" lIns="394600" tIns="394600" rIns="394600" bIns="394600" anchor="t" anchorCtr="0">
            <a:normAutofit/>
          </a:bodyPr>
          <a:lstStyle>
            <a:lvl1pPr lvl="0" algn="ctr">
              <a:lnSpc>
                <a:spcPct val="100000"/>
              </a:lnSpc>
              <a:spcBef>
                <a:spcPts val="0"/>
              </a:spcBef>
              <a:spcAft>
                <a:spcPts val="0"/>
              </a:spcAft>
              <a:buSzPts val="9100"/>
              <a:buNone/>
              <a:defRPr sz="9100"/>
            </a:lvl1pPr>
            <a:lvl2pPr lvl="1" algn="ctr">
              <a:lnSpc>
                <a:spcPct val="100000"/>
              </a:lnSpc>
              <a:spcBef>
                <a:spcPts val="0"/>
              </a:spcBef>
              <a:spcAft>
                <a:spcPts val="0"/>
              </a:spcAft>
              <a:buSzPts val="9100"/>
              <a:buNone/>
              <a:defRPr sz="9100"/>
            </a:lvl2pPr>
            <a:lvl3pPr lvl="2" algn="ctr">
              <a:lnSpc>
                <a:spcPct val="100000"/>
              </a:lnSpc>
              <a:spcBef>
                <a:spcPts val="0"/>
              </a:spcBef>
              <a:spcAft>
                <a:spcPts val="0"/>
              </a:spcAft>
              <a:buSzPts val="9100"/>
              <a:buNone/>
              <a:defRPr sz="9100"/>
            </a:lvl3pPr>
            <a:lvl4pPr lvl="3" algn="ctr">
              <a:lnSpc>
                <a:spcPct val="100000"/>
              </a:lnSpc>
              <a:spcBef>
                <a:spcPts val="0"/>
              </a:spcBef>
              <a:spcAft>
                <a:spcPts val="0"/>
              </a:spcAft>
              <a:buSzPts val="9100"/>
              <a:buNone/>
              <a:defRPr sz="9100"/>
            </a:lvl4pPr>
            <a:lvl5pPr lvl="4" algn="ctr">
              <a:lnSpc>
                <a:spcPct val="100000"/>
              </a:lnSpc>
              <a:spcBef>
                <a:spcPts val="0"/>
              </a:spcBef>
              <a:spcAft>
                <a:spcPts val="0"/>
              </a:spcAft>
              <a:buSzPts val="9100"/>
              <a:buNone/>
              <a:defRPr sz="9100"/>
            </a:lvl5pPr>
            <a:lvl6pPr lvl="5" algn="ctr">
              <a:lnSpc>
                <a:spcPct val="100000"/>
              </a:lnSpc>
              <a:spcBef>
                <a:spcPts val="0"/>
              </a:spcBef>
              <a:spcAft>
                <a:spcPts val="0"/>
              </a:spcAft>
              <a:buSzPts val="9100"/>
              <a:buNone/>
              <a:defRPr sz="9100"/>
            </a:lvl6pPr>
            <a:lvl7pPr lvl="6" algn="ctr">
              <a:lnSpc>
                <a:spcPct val="100000"/>
              </a:lnSpc>
              <a:spcBef>
                <a:spcPts val="0"/>
              </a:spcBef>
              <a:spcAft>
                <a:spcPts val="0"/>
              </a:spcAft>
              <a:buSzPts val="9100"/>
              <a:buNone/>
              <a:defRPr sz="9100"/>
            </a:lvl7pPr>
            <a:lvl8pPr lvl="7" algn="ctr">
              <a:lnSpc>
                <a:spcPct val="100000"/>
              </a:lnSpc>
              <a:spcBef>
                <a:spcPts val="0"/>
              </a:spcBef>
              <a:spcAft>
                <a:spcPts val="0"/>
              </a:spcAft>
              <a:buSzPts val="9100"/>
              <a:buNone/>
              <a:defRPr sz="9100"/>
            </a:lvl8pPr>
            <a:lvl9pPr lvl="8" algn="ctr">
              <a:lnSpc>
                <a:spcPct val="100000"/>
              </a:lnSpc>
              <a:spcBef>
                <a:spcPts val="0"/>
              </a:spcBef>
              <a:spcAft>
                <a:spcPts val="0"/>
              </a:spcAft>
              <a:buSzPts val="9100"/>
              <a:buNone/>
              <a:defRPr sz="9100"/>
            </a:lvl9pPr>
          </a:lstStyle>
          <a:p>
            <a:endParaRPr/>
          </a:p>
        </p:txBody>
      </p:sp>
      <p:sp>
        <p:nvSpPr>
          <p:cNvPr id="39" name="Google Shape;39;g246959b2279_3_314"/>
          <p:cNvSpPr txBox="1">
            <a:spLocks noGrp="1"/>
          </p:cNvSpPr>
          <p:nvPr>
            <p:ph type="body" idx="2"/>
          </p:nvPr>
        </p:nvSpPr>
        <p:spPr>
          <a:xfrm>
            <a:off x="12445647" y="5726672"/>
            <a:ext cx="9667800" cy="29224500"/>
          </a:xfrm>
          <a:prstGeom prst="rect">
            <a:avLst/>
          </a:prstGeom>
        </p:spPr>
        <p:txBody>
          <a:bodyPr spcFirstLastPara="1" wrap="square" lIns="394600" tIns="394600" rIns="394600" bIns="394600" anchor="ctr" anchorCtr="0">
            <a:normAutofit/>
          </a:bodyPr>
          <a:lstStyle>
            <a:lvl1pPr marL="457200" lvl="0" indent="-723900">
              <a:spcBef>
                <a:spcPts val="0"/>
              </a:spcBef>
              <a:spcAft>
                <a:spcPts val="0"/>
              </a:spcAft>
              <a:buSzPts val="7800"/>
              <a:buChar char="●"/>
              <a:defRPr/>
            </a:lvl1pPr>
            <a:lvl2pPr marL="914400" lvl="1" indent="-609600">
              <a:spcBef>
                <a:spcPts val="0"/>
              </a:spcBef>
              <a:spcAft>
                <a:spcPts val="0"/>
              </a:spcAft>
              <a:buSzPts val="6000"/>
              <a:buChar char="○"/>
              <a:defRPr/>
            </a:lvl2pPr>
            <a:lvl3pPr marL="1371600" lvl="2" indent="-609600">
              <a:spcBef>
                <a:spcPts val="0"/>
              </a:spcBef>
              <a:spcAft>
                <a:spcPts val="0"/>
              </a:spcAft>
              <a:buSzPts val="6000"/>
              <a:buChar char="■"/>
              <a:defRPr/>
            </a:lvl3pPr>
            <a:lvl4pPr marL="1828800" lvl="3" indent="-609600">
              <a:spcBef>
                <a:spcPts val="0"/>
              </a:spcBef>
              <a:spcAft>
                <a:spcPts val="0"/>
              </a:spcAft>
              <a:buSzPts val="6000"/>
              <a:buChar char="●"/>
              <a:defRPr/>
            </a:lvl4pPr>
            <a:lvl5pPr marL="2286000" lvl="4" indent="-609600">
              <a:spcBef>
                <a:spcPts val="0"/>
              </a:spcBef>
              <a:spcAft>
                <a:spcPts val="0"/>
              </a:spcAft>
              <a:buSzPts val="6000"/>
              <a:buChar char="○"/>
              <a:defRPr/>
            </a:lvl5pPr>
            <a:lvl6pPr marL="2743200" lvl="5" indent="-609600">
              <a:spcBef>
                <a:spcPts val="0"/>
              </a:spcBef>
              <a:spcAft>
                <a:spcPts val="0"/>
              </a:spcAft>
              <a:buSzPts val="6000"/>
              <a:buChar char="■"/>
              <a:defRPr/>
            </a:lvl6pPr>
            <a:lvl7pPr marL="3200400" lvl="6" indent="-609600">
              <a:spcBef>
                <a:spcPts val="0"/>
              </a:spcBef>
              <a:spcAft>
                <a:spcPts val="0"/>
              </a:spcAft>
              <a:buSzPts val="6000"/>
              <a:buChar char="●"/>
              <a:defRPr/>
            </a:lvl7pPr>
            <a:lvl8pPr marL="3657600" lvl="7" indent="-609600">
              <a:spcBef>
                <a:spcPts val="0"/>
              </a:spcBef>
              <a:spcAft>
                <a:spcPts val="0"/>
              </a:spcAft>
              <a:buSzPts val="6000"/>
              <a:buChar char="○"/>
              <a:defRPr/>
            </a:lvl8pPr>
            <a:lvl9pPr marL="4114800" lvl="8" indent="-609600">
              <a:spcBef>
                <a:spcPts val="0"/>
              </a:spcBef>
              <a:spcAft>
                <a:spcPts val="0"/>
              </a:spcAft>
              <a:buSzPts val="6000"/>
              <a:buChar char="■"/>
              <a:defRPr/>
            </a:lvl9pPr>
          </a:lstStyle>
          <a:p>
            <a:endParaRPr/>
          </a:p>
        </p:txBody>
      </p:sp>
      <p:sp>
        <p:nvSpPr>
          <p:cNvPr id="40" name="Google Shape;40;g246959b2279_3_314"/>
          <p:cNvSpPr txBox="1">
            <a:spLocks noGrp="1"/>
          </p:cNvSpPr>
          <p:nvPr>
            <p:ph type="sldNum" idx="12"/>
          </p:nvPr>
        </p:nvSpPr>
        <p:spPr>
          <a:xfrm>
            <a:off x="21347346" y="36881140"/>
            <a:ext cx="1382400" cy="3113100"/>
          </a:xfrm>
          <a:prstGeom prst="rect">
            <a:avLst/>
          </a:prstGeom>
        </p:spPr>
        <p:txBody>
          <a:bodyPr spcFirstLastPara="1" wrap="square" lIns="394600" tIns="394600" rIns="394600" bIns="394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g246959b2279_3_320"/>
          <p:cNvSpPr txBox="1">
            <a:spLocks noGrp="1"/>
          </p:cNvSpPr>
          <p:nvPr>
            <p:ph type="body" idx="1"/>
          </p:nvPr>
        </p:nvSpPr>
        <p:spPr>
          <a:xfrm>
            <a:off x="785365" y="33459398"/>
            <a:ext cx="15114600" cy="4785600"/>
          </a:xfrm>
          <a:prstGeom prst="rect">
            <a:avLst/>
          </a:prstGeom>
        </p:spPr>
        <p:txBody>
          <a:bodyPr spcFirstLastPara="1" wrap="square" lIns="394600" tIns="394600" rIns="394600" bIns="394600" anchor="ctr" anchorCtr="0">
            <a:normAutofit/>
          </a:bodyPr>
          <a:lstStyle>
            <a:lvl1pPr marL="457200" lvl="0" indent="-228600">
              <a:lnSpc>
                <a:spcPct val="100000"/>
              </a:lnSpc>
              <a:spcBef>
                <a:spcPts val="0"/>
              </a:spcBef>
              <a:spcAft>
                <a:spcPts val="0"/>
              </a:spcAft>
              <a:buSzPts val="7800"/>
              <a:buNone/>
              <a:defRPr/>
            </a:lvl1pPr>
          </a:lstStyle>
          <a:p>
            <a:endParaRPr/>
          </a:p>
        </p:txBody>
      </p:sp>
      <p:sp>
        <p:nvSpPr>
          <p:cNvPr id="43" name="Google Shape;43;g246959b2279_3_320"/>
          <p:cNvSpPr txBox="1">
            <a:spLocks noGrp="1"/>
          </p:cNvSpPr>
          <p:nvPr>
            <p:ph type="sldNum" idx="12"/>
          </p:nvPr>
        </p:nvSpPr>
        <p:spPr>
          <a:xfrm>
            <a:off x="21347346" y="36881140"/>
            <a:ext cx="1382400" cy="3113100"/>
          </a:xfrm>
          <a:prstGeom prst="rect">
            <a:avLst/>
          </a:prstGeom>
        </p:spPr>
        <p:txBody>
          <a:bodyPr spcFirstLastPara="1" wrap="square" lIns="394600" tIns="394600" rIns="394600" bIns="394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246959b2279_3_284"/>
          <p:cNvSpPr txBox="1">
            <a:spLocks noGrp="1"/>
          </p:cNvSpPr>
          <p:nvPr>
            <p:ph type="title"/>
          </p:nvPr>
        </p:nvSpPr>
        <p:spPr>
          <a:xfrm>
            <a:off x="785365" y="3519680"/>
            <a:ext cx="21468600" cy="4529400"/>
          </a:xfrm>
          <a:prstGeom prst="rect">
            <a:avLst/>
          </a:prstGeom>
          <a:noFill/>
          <a:ln>
            <a:noFill/>
          </a:ln>
        </p:spPr>
        <p:txBody>
          <a:bodyPr spcFirstLastPara="1" wrap="square" lIns="394600" tIns="394600" rIns="394600" bIns="394600" anchor="t" anchorCtr="0">
            <a:normAutofit/>
          </a:bodyPr>
          <a:lstStyle>
            <a:lvl1pPr lvl="0">
              <a:spcBef>
                <a:spcPts val="0"/>
              </a:spcBef>
              <a:spcAft>
                <a:spcPts val="0"/>
              </a:spcAft>
              <a:buClr>
                <a:schemeClr val="dk1"/>
              </a:buClr>
              <a:buSzPts val="12100"/>
              <a:buNone/>
              <a:defRPr sz="12100">
                <a:solidFill>
                  <a:schemeClr val="dk1"/>
                </a:solidFill>
              </a:defRPr>
            </a:lvl1pPr>
            <a:lvl2pPr lvl="1">
              <a:spcBef>
                <a:spcPts val="0"/>
              </a:spcBef>
              <a:spcAft>
                <a:spcPts val="0"/>
              </a:spcAft>
              <a:buClr>
                <a:schemeClr val="dk1"/>
              </a:buClr>
              <a:buSzPts val="12100"/>
              <a:buNone/>
              <a:defRPr sz="12100">
                <a:solidFill>
                  <a:schemeClr val="dk1"/>
                </a:solidFill>
              </a:defRPr>
            </a:lvl2pPr>
            <a:lvl3pPr lvl="2">
              <a:spcBef>
                <a:spcPts val="0"/>
              </a:spcBef>
              <a:spcAft>
                <a:spcPts val="0"/>
              </a:spcAft>
              <a:buClr>
                <a:schemeClr val="dk1"/>
              </a:buClr>
              <a:buSzPts val="12100"/>
              <a:buNone/>
              <a:defRPr sz="12100">
                <a:solidFill>
                  <a:schemeClr val="dk1"/>
                </a:solidFill>
              </a:defRPr>
            </a:lvl3pPr>
            <a:lvl4pPr lvl="3">
              <a:spcBef>
                <a:spcPts val="0"/>
              </a:spcBef>
              <a:spcAft>
                <a:spcPts val="0"/>
              </a:spcAft>
              <a:buClr>
                <a:schemeClr val="dk1"/>
              </a:buClr>
              <a:buSzPts val="12100"/>
              <a:buNone/>
              <a:defRPr sz="12100">
                <a:solidFill>
                  <a:schemeClr val="dk1"/>
                </a:solidFill>
              </a:defRPr>
            </a:lvl4pPr>
            <a:lvl5pPr lvl="4">
              <a:spcBef>
                <a:spcPts val="0"/>
              </a:spcBef>
              <a:spcAft>
                <a:spcPts val="0"/>
              </a:spcAft>
              <a:buClr>
                <a:schemeClr val="dk1"/>
              </a:buClr>
              <a:buSzPts val="12100"/>
              <a:buNone/>
              <a:defRPr sz="12100">
                <a:solidFill>
                  <a:schemeClr val="dk1"/>
                </a:solidFill>
              </a:defRPr>
            </a:lvl5pPr>
            <a:lvl6pPr lvl="5">
              <a:spcBef>
                <a:spcPts val="0"/>
              </a:spcBef>
              <a:spcAft>
                <a:spcPts val="0"/>
              </a:spcAft>
              <a:buClr>
                <a:schemeClr val="dk1"/>
              </a:buClr>
              <a:buSzPts val="12100"/>
              <a:buNone/>
              <a:defRPr sz="12100">
                <a:solidFill>
                  <a:schemeClr val="dk1"/>
                </a:solidFill>
              </a:defRPr>
            </a:lvl6pPr>
            <a:lvl7pPr lvl="6">
              <a:spcBef>
                <a:spcPts val="0"/>
              </a:spcBef>
              <a:spcAft>
                <a:spcPts val="0"/>
              </a:spcAft>
              <a:buClr>
                <a:schemeClr val="dk1"/>
              </a:buClr>
              <a:buSzPts val="12100"/>
              <a:buNone/>
              <a:defRPr sz="12100">
                <a:solidFill>
                  <a:schemeClr val="dk1"/>
                </a:solidFill>
              </a:defRPr>
            </a:lvl7pPr>
            <a:lvl8pPr lvl="7">
              <a:spcBef>
                <a:spcPts val="0"/>
              </a:spcBef>
              <a:spcAft>
                <a:spcPts val="0"/>
              </a:spcAft>
              <a:buClr>
                <a:schemeClr val="dk1"/>
              </a:buClr>
              <a:buSzPts val="12100"/>
              <a:buNone/>
              <a:defRPr sz="12100">
                <a:solidFill>
                  <a:schemeClr val="dk1"/>
                </a:solidFill>
              </a:defRPr>
            </a:lvl8pPr>
            <a:lvl9pPr lvl="8">
              <a:spcBef>
                <a:spcPts val="0"/>
              </a:spcBef>
              <a:spcAft>
                <a:spcPts val="0"/>
              </a:spcAft>
              <a:buClr>
                <a:schemeClr val="dk1"/>
              </a:buClr>
              <a:buSzPts val="12100"/>
              <a:buNone/>
              <a:defRPr sz="12100">
                <a:solidFill>
                  <a:schemeClr val="dk1"/>
                </a:solidFill>
              </a:defRPr>
            </a:lvl9pPr>
          </a:lstStyle>
          <a:p>
            <a:endParaRPr/>
          </a:p>
        </p:txBody>
      </p:sp>
      <p:sp>
        <p:nvSpPr>
          <p:cNvPr id="7" name="Google Shape;7;g246959b2279_3_284"/>
          <p:cNvSpPr txBox="1">
            <a:spLocks noGrp="1"/>
          </p:cNvSpPr>
          <p:nvPr>
            <p:ph type="body" idx="1"/>
          </p:nvPr>
        </p:nvSpPr>
        <p:spPr>
          <a:xfrm>
            <a:off x="785365" y="9114865"/>
            <a:ext cx="21468600" cy="27020100"/>
          </a:xfrm>
          <a:prstGeom prst="rect">
            <a:avLst/>
          </a:prstGeom>
          <a:noFill/>
          <a:ln>
            <a:noFill/>
          </a:ln>
        </p:spPr>
        <p:txBody>
          <a:bodyPr spcFirstLastPara="1" wrap="square" lIns="394600" tIns="394600" rIns="394600" bIns="394600" anchor="t" anchorCtr="0">
            <a:normAutofit/>
          </a:bodyPr>
          <a:lstStyle>
            <a:lvl1pPr marL="457200" lvl="0" indent="-723900">
              <a:lnSpc>
                <a:spcPct val="115000"/>
              </a:lnSpc>
              <a:spcBef>
                <a:spcPts val="0"/>
              </a:spcBef>
              <a:spcAft>
                <a:spcPts val="0"/>
              </a:spcAft>
              <a:buClr>
                <a:schemeClr val="dk2"/>
              </a:buClr>
              <a:buSzPts val="7800"/>
              <a:buChar char="●"/>
              <a:defRPr sz="7800">
                <a:solidFill>
                  <a:schemeClr val="dk2"/>
                </a:solidFill>
              </a:defRPr>
            </a:lvl1pPr>
            <a:lvl2pPr marL="914400" lvl="1" indent="-609600">
              <a:lnSpc>
                <a:spcPct val="115000"/>
              </a:lnSpc>
              <a:spcBef>
                <a:spcPts val="0"/>
              </a:spcBef>
              <a:spcAft>
                <a:spcPts val="0"/>
              </a:spcAft>
              <a:buClr>
                <a:schemeClr val="dk2"/>
              </a:buClr>
              <a:buSzPts val="6000"/>
              <a:buChar char="○"/>
              <a:defRPr sz="6000">
                <a:solidFill>
                  <a:schemeClr val="dk2"/>
                </a:solidFill>
              </a:defRPr>
            </a:lvl2pPr>
            <a:lvl3pPr marL="1371600" lvl="2" indent="-609600">
              <a:lnSpc>
                <a:spcPct val="115000"/>
              </a:lnSpc>
              <a:spcBef>
                <a:spcPts val="0"/>
              </a:spcBef>
              <a:spcAft>
                <a:spcPts val="0"/>
              </a:spcAft>
              <a:buClr>
                <a:schemeClr val="dk2"/>
              </a:buClr>
              <a:buSzPts val="6000"/>
              <a:buChar char="■"/>
              <a:defRPr sz="6000">
                <a:solidFill>
                  <a:schemeClr val="dk2"/>
                </a:solidFill>
              </a:defRPr>
            </a:lvl3pPr>
            <a:lvl4pPr marL="1828800" lvl="3" indent="-609600">
              <a:lnSpc>
                <a:spcPct val="115000"/>
              </a:lnSpc>
              <a:spcBef>
                <a:spcPts val="0"/>
              </a:spcBef>
              <a:spcAft>
                <a:spcPts val="0"/>
              </a:spcAft>
              <a:buClr>
                <a:schemeClr val="dk2"/>
              </a:buClr>
              <a:buSzPts val="6000"/>
              <a:buChar char="●"/>
              <a:defRPr sz="6000">
                <a:solidFill>
                  <a:schemeClr val="dk2"/>
                </a:solidFill>
              </a:defRPr>
            </a:lvl4pPr>
            <a:lvl5pPr marL="2286000" lvl="4" indent="-609600">
              <a:lnSpc>
                <a:spcPct val="115000"/>
              </a:lnSpc>
              <a:spcBef>
                <a:spcPts val="0"/>
              </a:spcBef>
              <a:spcAft>
                <a:spcPts val="0"/>
              </a:spcAft>
              <a:buClr>
                <a:schemeClr val="dk2"/>
              </a:buClr>
              <a:buSzPts val="6000"/>
              <a:buChar char="○"/>
              <a:defRPr sz="6000">
                <a:solidFill>
                  <a:schemeClr val="dk2"/>
                </a:solidFill>
              </a:defRPr>
            </a:lvl5pPr>
            <a:lvl6pPr marL="2743200" lvl="5" indent="-609600">
              <a:lnSpc>
                <a:spcPct val="115000"/>
              </a:lnSpc>
              <a:spcBef>
                <a:spcPts val="0"/>
              </a:spcBef>
              <a:spcAft>
                <a:spcPts val="0"/>
              </a:spcAft>
              <a:buClr>
                <a:schemeClr val="dk2"/>
              </a:buClr>
              <a:buSzPts val="6000"/>
              <a:buChar char="■"/>
              <a:defRPr sz="6000">
                <a:solidFill>
                  <a:schemeClr val="dk2"/>
                </a:solidFill>
              </a:defRPr>
            </a:lvl6pPr>
            <a:lvl7pPr marL="3200400" lvl="6" indent="-609600">
              <a:lnSpc>
                <a:spcPct val="115000"/>
              </a:lnSpc>
              <a:spcBef>
                <a:spcPts val="0"/>
              </a:spcBef>
              <a:spcAft>
                <a:spcPts val="0"/>
              </a:spcAft>
              <a:buClr>
                <a:schemeClr val="dk2"/>
              </a:buClr>
              <a:buSzPts val="6000"/>
              <a:buChar char="●"/>
              <a:defRPr sz="6000">
                <a:solidFill>
                  <a:schemeClr val="dk2"/>
                </a:solidFill>
              </a:defRPr>
            </a:lvl7pPr>
            <a:lvl8pPr marL="3657600" lvl="7" indent="-609600">
              <a:lnSpc>
                <a:spcPct val="115000"/>
              </a:lnSpc>
              <a:spcBef>
                <a:spcPts val="0"/>
              </a:spcBef>
              <a:spcAft>
                <a:spcPts val="0"/>
              </a:spcAft>
              <a:buClr>
                <a:schemeClr val="dk2"/>
              </a:buClr>
              <a:buSzPts val="6000"/>
              <a:buChar char="○"/>
              <a:defRPr sz="6000">
                <a:solidFill>
                  <a:schemeClr val="dk2"/>
                </a:solidFill>
              </a:defRPr>
            </a:lvl8pPr>
            <a:lvl9pPr marL="4114800" lvl="8" indent="-609600">
              <a:lnSpc>
                <a:spcPct val="115000"/>
              </a:lnSpc>
              <a:spcBef>
                <a:spcPts val="0"/>
              </a:spcBef>
              <a:spcAft>
                <a:spcPts val="0"/>
              </a:spcAft>
              <a:buClr>
                <a:schemeClr val="dk2"/>
              </a:buClr>
              <a:buSzPts val="6000"/>
              <a:buChar char="■"/>
              <a:defRPr sz="6000">
                <a:solidFill>
                  <a:schemeClr val="dk2"/>
                </a:solidFill>
              </a:defRPr>
            </a:lvl9pPr>
          </a:lstStyle>
          <a:p>
            <a:endParaRPr/>
          </a:p>
        </p:txBody>
      </p:sp>
      <p:sp>
        <p:nvSpPr>
          <p:cNvPr id="8" name="Google Shape;8;g246959b2279_3_284"/>
          <p:cNvSpPr txBox="1">
            <a:spLocks noGrp="1"/>
          </p:cNvSpPr>
          <p:nvPr>
            <p:ph type="sldNum" idx="12"/>
          </p:nvPr>
        </p:nvSpPr>
        <p:spPr>
          <a:xfrm>
            <a:off x="21347346" y="36881140"/>
            <a:ext cx="1382400" cy="3113100"/>
          </a:xfrm>
          <a:prstGeom prst="rect">
            <a:avLst/>
          </a:prstGeom>
          <a:noFill/>
          <a:ln>
            <a:noFill/>
          </a:ln>
        </p:spPr>
        <p:txBody>
          <a:bodyPr spcFirstLastPara="1" wrap="square" lIns="394600" tIns="394600" rIns="394600" bIns="394600" anchor="ctr" anchorCtr="0">
            <a:normAutofit/>
          </a:bodyPr>
          <a:lstStyle>
            <a:lvl1pPr lvl="0" algn="r">
              <a:buNone/>
              <a:defRPr sz="4300">
                <a:solidFill>
                  <a:schemeClr val="dk2"/>
                </a:solidFill>
              </a:defRPr>
            </a:lvl1pPr>
            <a:lvl2pPr lvl="1" algn="r">
              <a:buNone/>
              <a:defRPr sz="4300">
                <a:solidFill>
                  <a:schemeClr val="dk2"/>
                </a:solidFill>
              </a:defRPr>
            </a:lvl2pPr>
            <a:lvl3pPr lvl="2" algn="r">
              <a:buNone/>
              <a:defRPr sz="4300">
                <a:solidFill>
                  <a:schemeClr val="dk2"/>
                </a:solidFill>
              </a:defRPr>
            </a:lvl3pPr>
            <a:lvl4pPr lvl="3" algn="r">
              <a:buNone/>
              <a:defRPr sz="4300">
                <a:solidFill>
                  <a:schemeClr val="dk2"/>
                </a:solidFill>
              </a:defRPr>
            </a:lvl4pPr>
            <a:lvl5pPr lvl="4" algn="r">
              <a:buNone/>
              <a:defRPr sz="4300">
                <a:solidFill>
                  <a:schemeClr val="dk2"/>
                </a:solidFill>
              </a:defRPr>
            </a:lvl5pPr>
            <a:lvl6pPr lvl="5" algn="r">
              <a:buNone/>
              <a:defRPr sz="4300">
                <a:solidFill>
                  <a:schemeClr val="dk2"/>
                </a:solidFill>
              </a:defRPr>
            </a:lvl6pPr>
            <a:lvl7pPr lvl="6" algn="r">
              <a:buNone/>
              <a:defRPr sz="4300">
                <a:solidFill>
                  <a:schemeClr val="dk2"/>
                </a:solidFill>
              </a:defRPr>
            </a:lvl7pPr>
            <a:lvl8pPr lvl="7" algn="r">
              <a:buNone/>
              <a:defRPr sz="4300">
                <a:solidFill>
                  <a:schemeClr val="dk2"/>
                </a:solidFill>
              </a:defRPr>
            </a:lvl8pPr>
            <a:lvl9pPr lvl="8" algn="r">
              <a:buNone/>
              <a:defRPr sz="4300">
                <a:solidFill>
                  <a:schemeClr val="dk2"/>
                </a:solidFill>
              </a:defRPr>
            </a:lvl9pPr>
          </a:lstStyle>
          <a:p>
            <a:pPr marL="0" lvl="0" indent="0" algn="r" rtl="0">
              <a:spcBef>
                <a:spcPts val="0"/>
              </a:spcBef>
              <a:spcAft>
                <a:spcPts val="0"/>
              </a:spcAft>
              <a:buNone/>
            </a:pPr>
            <a:fld id="{00000000-1234-1234-1234-123412341234}" type="slidenum">
              <a:rPr lang="lv-LV"/>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6"/>
        <p:cNvGrpSpPr/>
        <p:nvPr/>
      </p:nvGrpSpPr>
      <p:grpSpPr>
        <a:xfrm>
          <a:off x="0" y="0"/>
          <a:ext cx="0" cy="0"/>
          <a:chOff x="0" y="0"/>
          <a:chExt cx="0" cy="0"/>
        </a:xfrm>
      </p:grpSpPr>
      <p:sp>
        <p:nvSpPr>
          <p:cNvPr id="77" name="Google Shape;77;g24a8737046f_11_0"/>
          <p:cNvSpPr txBox="1">
            <a:spLocks noGrp="1"/>
          </p:cNvSpPr>
          <p:nvPr>
            <p:ph type="title"/>
          </p:nvPr>
        </p:nvSpPr>
        <p:spPr>
          <a:xfrm>
            <a:off x="785365" y="3519680"/>
            <a:ext cx="21468600" cy="4529400"/>
          </a:xfrm>
          <a:prstGeom prst="rect">
            <a:avLst/>
          </a:prstGeom>
          <a:noFill/>
          <a:ln>
            <a:noFill/>
          </a:ln>
        </p:spPr>
        <p:txBody>
          <a:bodyPr spcFirstLastPara="1" wrap="square" lIns="394600" tIns="394600" rIns="394600" bIns="394600" anchor="t" anchorCtr="0">
            <a:normAutofit/>
          </a:bodyPr>
          <a:lstStyle>
            <a:lvl1pPr marR="0" lvl="0" algn="l" rtl="0">
              <a:lnSpc>
                <a:spcPct val="100000"/>
              </a:lnSpc>
              <a:spcBef>
                <a:spcPts val="0"/>
              </a:spcBef>
              <a:spcAft>
                <a:spcPts val="0"/>
              </a:spcAft>
              <a:buClr>
                <a:schemeClr val="dk1"/>
              </a:buClr>
              <a:buSzPts val="12100"/>
              <a:buFont typeface="Arial"/>
              <a:buNone/>
              <a:defRPr sz="12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2100"/>
              <a:buFont typeface="Arial"/>
              <a:buNone/>
              <a:defRPr sz="12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100"/>
              <a:buFont typeface="Arial"/>
              <a:buNone/>
              <a:defRPr sz="12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100"/>
              <a:buFont typeface="Arial"/>
              <a:buNone/>
              <a:defRPr sz="12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100"/>
              <a:buFont typeface="Arial"/>
              <a:buNone/>
              <a:defRPr sz="12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100"/>
              <a:buFont typeface="Arial"/>
              <a:buNone/>
              <a:defRPr sz="12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100"/>
              <a:buFont typeface="Arial"/>
              <a:buNone/>
              <a:defRPr sz="12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100"/>
              <a:buFont typeface="Arial"/>
              <a:buNone/>
              <a:defRPr sz="12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100"/>
              <a:buFont typeface="Arial"/>
              <a:buNone/>
              <a:defRPr sz="12100" b="0" i="0" u="none" strike="noStrike" cap="none">
                <a:solidFill>
                  <a:schemeClr val="dk1"/>
                </a:solidFill>
                <a:latin typeface="Arial"/>
                <a:ea typeface="Arial"/>
                <a:cs typeface="Arial"/>
                <a:sym typeface="Arial"/>
              </a:defRPr>
            </a:lvl9pPr>
          </a:lstStyle>
          <a:p>
            <a:endParaRPr/>
          </a:p>
        </p:txBody>
      </p:sp>
      <p:sp>
        <p:nvSpPr>
          <p:cNvPr id="78" name="Google Shape;78;g24a8737046f_11_0"/>
          <p:cNvSpPr txBox="1">
            <a:spLocks noGrp="1"/>
          </p:cNvSpPr>
          <p:nvPr>
            <p:ph type="body" idx="1"/>
          </p:nvPr>
        </p:nvSpPr>
        <p:spPr>
          <a:xfrm>
            <a:off x="785365" y="9114865"/>
            <a:ext cx="21468600" cy="27020100"/>
          </a:xfrm>
          <a:prstGeom prst="rect">
            <a:avLst/>
          </a:prstGeom>
          <a:noFill/>
          <a:ln>
            <a:noFill/>
          </a:ln>
        </p:spPr>
        <p:txBody>
          <a:bodyPr spcFirstLastPara="1" wrap="square" lIns="394600" tIns="394600" rIns="394600" bIns="394600" anchor="t" anchorCtr="0">
            <a:normAutofit/>
          </a:bodyPr>
          <a:lstStyle>
            <a:lvl1pPr marL="457200" marR="0" lvl="0" indent="-723900" algn="l" rtl="0">
              <a:lnSpc>
                <a:spcPct val="115000"/>
              </a:lnSpc>
              <a:spcBef>
                <a:spcPts val="0"/>
              </a:spcBef>
              <a:spcAft>
                <a:spcPts val="0"/>
              </a:spcAft>
              <a:buClr>
                <a:schemeClr val="dk2"/>
              </a:buClr>
              <a:buSzPts val="7800"/>
              <a:buFont typeface="Arial"/>
              <a:buChar char="●"/>
              <a:defRPr sz="7800" b="0" i="0" u="none" strike="noStrike" cap="none">
                <a:solidFill>
                  <a:schemeClr val="dk2"/>
                </a:solidFill>
                <a:latin typeface="Arial"/>
                <a:ea typeface="Arial"/>
                <a:cs typeface="Arial"/>
                <a:sym typeface="Arial"/>
              </a:defRPr>
            </a:lvl1pPr>
            <a:lvl2pPr marL="914400" marR="0" lvl="1" indent="-609600" algn="l" rtl="0">
              <a:lnSpc>
                <a:spcPct val="115000"/>
              </a:lnSpc>
              <a:spcBef>
                <a:spcPts val="0"/>
              </a:spcBef>
              <a:spcAft>
                <a:spcPts val="0"/>
              </a:spcAft>
              <a:buClr>
                <a:schemeClr val="dk2"/>
              </a:buClr>
              <a:buSzPts val="6000"/>
              <a:buFont typeface="Arial"/>
              <a:buChar char="○"/>
              <a:defRPr sz="6000" b="0" i="0" u="none" strike="noStrike" cap="none">
                <a:solidFill>
                  <a:schemeClr val="dk2"/>
                </a:solidFill>
                <a:latin typeface="Arial"/>
                <a:ea typeface="Arial"/>
                <a:cs typeface="Arial"/>
                <a:sym typeface="Arial"/>
              </a:defRPr>
            </a:lvl2pPr>
            <a:lvl3pPr marL="1371600" marR="0" lvl="2" indent="-609600" algn="l" rtl="0">
              <a:lnSpc>
                <a:spcPct val="115000"/>
              </a:lnSpc>
              <a:spcBef>
                <a:spcPts val="0"/>
              </a:spcBef>
              <a:spcAft>
                <a:spcPts val="0"/>
              </a:spcAft>
              <a:buClr>
                <a:schemeClr val="dk2"/>
              </a:buClr>
              <a:buSzPts val="6000"/>
              <a:buFont typeface="Arial"/>
              <a:buChar char="■"/>
              <a:defRPr sz="6000" b="0" i="0" u="none" strike="noStrike" cap="none">
                <a:solidFill>
                  <a:schemeClr val="dk2"/>
                </a:solidFill>
                <a:latin typeface="Arial"/>
                <a:ea typeface="Arial"/>
                <a:cs typeface="Arial"/>
                <a:sym typeface="Arial"/>
              </a:defRPr>
            </a:lvl3pPr>
            <a:lvl4pPr marL="1828800" marR="0" lvl="3" indent="-609600" algn="l" rtl="0">
              <a:lnSpc>
                <a:spcPct val="115000"/>
              </a:lnSpc>
              <a:spcBef>
                <a:spcPts val="0"/>
              </a:spcBef>
              <a:spcAft>
                <a:spcPts val="0"/>
              </a:spcAft>
              <a:buClr>
                <a:schemeClr val="dk2"/>
              </a:buClr>
              <a:buSzPts val="6000"/>
              <a:buFont typeface="Arial"/>
              <a:buChar char="●"/>
              <a:defRPr sz="6000" b="0" i="0" u="none" strike="noStrike" cap="none">
                <a:solidFill>
                  <a:schemeClr val="dk2"/>
                </a:solidFill>
                <a:latin typeface="Arial"/>
                <a:ea typeface="Arial"/>
                <a:cs typeface="Arial"/>
                <a:sym typeface="Arial"/>
              </a:defRPr>
            </a:lvl4pPr>
            <a:lvl5pPr marL="2286000" marR="0" lvl="4" indent="-609600" algn="l" rtl="0">
              <a:lnSpc>
                <a:spcPct val="115000"/>
              </a:lnSpc>
              <a:spcBef>
                <a:spcPts val="0"/>
              </a:spcBef>
              <a:spcAft>
                <a:spcPts val="0"/>
              </a:spcAft>
              <a:buClr>
                <a:schemeClr val="dk2"/>
              </a:buClr>
              <a:buSzPts val="6000"/>
              <a:buFont typeface="Arial"/>
              <a:buChar char="○"/>
              <a:defRPr sz="6000" b="0" i="0" u="none" strike="noStrike" cap="none">
                <a:solidFill>
                  <a:schemeClr val="dk2"/>
                </a:solidFill>
                <a:latin typeface="Arial"/>
                <a:ea typeface="Arial"/>
                <a:cs typeface="Arial"/>
                <a:sym typeface="Arial"/>
              </a:defRPr>
            </a:lvl5pPr>
            <a:lvl6pPr marL="2743200" marR="0" lvl="5" indent="-609600" algn="l" rtl="0">
              <a:lnSpc>
                <a:spcPct val="115000"/>
              </a:lnSpc>
              <a:spcBef>
                <a:spcPts val="0"/>
              </a:spcBef>
              <a:spcAft>
                <a:spcPts val="0"/>
              </a:spcAft>
              <a:buClr>
                <a:schemeClr val="dk2"/>
              </a:buClr>
              <a:buSzPts val="6000"/>
              <a:buFont typeface="Arial"/>
              <a:buChar char="■"/>
              <a:defRPr sz="6000" b="0" i="0" u="none" strike="noStrike" cap="none">
                <a:solidFill>
                  <a:schemeClr val="dk2"/>
                </a:solidFill>
                <a:latin typeface="Arial"/>
                <a:ea typeface="Arial"/>
                <a:cs typeface="Arial"/>
                <a:sym typeface="Arial"/>
              </a:defRPr>
            </a:lvl6pPr>
            <a:lvl7pPr marL="3200400" marR="0" lvl="6" indent="-609600" algn="l" rtl="0">
              <a:lnSpc>
                <a:spcPct val="115000"/>
              </a:lnSpc>
              <a:spcBef>
                <a:spcPts val="0"/>
              </a:spcBef>
              <a:spcAft>
                <a:spcPts val="0"/>
              </a:spcAft>
              <a:buClr>
                <a:schemeClr val="dk2"/>
              </a:buClr>
              <a:buSzPts val="6000"/>
              <a:buFont typeface="Arial"/>
              <a:buChar char="●"/>
              <a:defRPr sz="6000" b="0" i="0" u="none" strike="noStrike" cap="none">
                <a:solidFill>
                  <a:schemeClr val="dk2"/>
                </a:solidFill>
                <a:latin typeface="Arial"/>
                <a:ea typeface="Arial"/>
                <a:cs typeface="Arial"/>
                <a:sym typeface="Arial"/>
              </a:defRPr>
            </a:lvl7pPr>
            <a:lvl8pPr marL="3657600" marR="0" lvl="7" indent="-609600" algn="l" rtl="0">
              <a:lnSpc>
                <a:spcPct val="115000"/>
              </a:lnSpc>
              <a:spcBef>
                <a:spcPts val="0"/>
              </a:spcBef>
              <a:spcAft>
                <a:spcPts val="0"/>
              </a:spcAft>
              <a:buClr>
                <a:schemeClr val="dk2"/>
              </a:buClr>
              <a:buSzPts val="6000"/>
              <a:buFont typeface="Arial"/>
              <a:buChar char="○"/>
              <a:defRPr sz="6000" b="0" i="0" u="none" strike="noStrike" cap="none">
                <a:solidFill>
                  <a:schemeClr val="dk2"/>
                </a:solidFill>
                <a:latin typeface="Arial"/>
                <a:ea typeface="Arial"/>
                <a:cs typeface="Arial"/>
                <a:sym typeface="Arial"/>
              </a:defRPr>
            </a:lvl8pPr>
            <a:lvl9pPr marL="4114800" marR="0" lvl="8" indent="-609600" algn="l" rtl="0">
              <a:lnSpc>
                <a:spcPct val="115000"/>
              </a:lnSpc>
              <a:spcBef>
                <a:spcPts val="0"/>
              </a:spcBef>
              <a:spcAft>
                <a:spcPts val="0"/>
              </a:spcAft>
              <a:buClr>
                <a:schemeClr val="dk2"/>
              </a:buClr>
              <a:buSzPts val="6000"/>
              <a:buFont typeface="Arial"/>
              <a:buChar char="■"/>
              <a:defRPr sz="6000" b="0" i="0" u="none" strike="noStrike" cap="none">
                <a:solidFill>
                  <a:schemeClr val="dk2"/>
                </a:solidFill>
                <a:latin typeface="Arial"/>
                <a:ea typeface="Arial"/>
                <a:cs typeface="Arial"/>
                <a:sym typeface="Arial"/>
              </a:defRPr>
            </a:lvl9pPr>
          </a:lstStyle>
          <a:p>
            <a:endParaRPr/>
          </a:p>
        </p:txBody>
      </p:sp>
      <p:sp>
        <p:nvSpPr>
          <p:cNvPr id="79" name="Google Shape;79;g24a8737046f_11_0"/>
          <p:cNvSpPr txBox="1">
            <a:spLocks noGrp="1"/>
          </p:cNvSpPr>
          <p:nvPr>
            <p:ph type="sldNum" idx="12"/>
          </p:nvPr>
        </p:nvSpPr>
        <p:spPr>
          <a:xfrm>
            <a:off x="21347346" y="36881140"/>
            <a:ext cx="1382400" cy="3113100"/>
          </a:xfrm>
          <a:prstGeom prst="rect">
            <a:avLst/>
          </a:prstGeom>
          <a:noFill/>
          <a:ln>
            <a:noFill/>
          </a:ln>
        </p:spPr>
        <p:txBody>
          <a:bodyPr spcFirstLastPara="1" wrap="square" lIns="394600" tIns="394600" rIns="394600" bIns="394600" anchor="ctr" anchorCtr="0">
            <a:normAutofit/>
          </a:bodyPr>
          <a:lstStyle>
            <a:lvl1pPr marL="0" marR="0" lvl="0" indent="0" algn="r" rtl="0">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4300"/>
              <a:buFont typeface="Arial"/>
              <a:buNone/>
              <a:defRPr sz="4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1.xml"/><Relationship Id="rId18" Type="http://schemas.openxmlformats.org/officeDocument/2006/relationships/image" Target="../media/image9.png"/><Relationship Id="rId3" Type="http://schemas.openxmlformats.org/officeDocument/2006/relationships/hyperlink" Target="http://www.rsa.lv" TargetMode="External"/><Relationship Id="rId7" Type="http://schemas.openxmlformats.org/officeDocument/2006/relationships/image" Target="../media/image6.png"/><Relationship Id="rId12" Type="http://schemas.openxmlformats.org/officeDocument/2006/relationships/diagramColors" Target="../diagrams/colors1.xml"/><Relationship Id="rId17" Type="http://schemas.microsoft.com/office/2007/relationships/hdphoto" Target="../media/hdphoto1.wdp"/><Relationship Id="rId2" Type="http://schemas.openxmlformats.org/officeDocument/2006/relationships/notesSlide" Target="../notesSlides/notesSlide1.xml"/><Relationship Id="rId16" Type="http://schemas.openxmlformats.org/officeDocument/2006/relationships/image" Target="../media/image8.png"/><Relationship Id="rId1" Type="http://schemas.openxmlformats.org/officeDocument/2006/relationships/slideLayout" Target="../slideLayouts/slideLayout16.xml"/><Relationship Id="rId6" Type="http://schemas.openxmlformats.org/officeDocument/2006/relationships/image" Target="../media/image5.png"/><Relationship Id="rId11" Type="http://schemas.openxmlformats.org/officeDocument/2006/relationships/diagramQuickStyle" Target="../diagrams/quickStyle1.xml"/><Relationship Id="rId5" Type="http://schemas.openxmlformats.org/officeDocument/2006/relationships/image" Target="../media/image4.png"/><Relationship Id="rId15" Type="http://schemas.openxmlformats.org/officeDocument/2006/relationships/chart" Target="../charts/chart2.xml"/><Relationship Id="rId10" Type="http://schemas.openxmlformats.org/officeDocument/2006/relationships/diagramLayout" Target="../diagrams/layout1.xml"/><Relationship Id="rId4" Type="http://schemas.openxmlformats.org/officeDocument/2006/relationships/image" Target="../media/image3.png"/><Relationship Id="rId9" Type="http://schemas.openxmlformats.org/officeDocument/2006/relationships/diagramData" Target="../diagrams/data1.xml"/><Relationship Id="rId1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24a8737046f_11_255"/>
          <p:cNvSpPr txBox="1"/>
          <p:nvPr/>
        </p:nvSpPr>
        <p:spPr>
          <a:xfrm>
            <a:off x="642360" y="3343844"/>
            <a:ext cx="8221547" cy="723750"/>
          </a:xfrm>
          <a:prstGeom prst="rect">
            <a:avLst/>
          </a:prstGeom>
          <a:noFill/>
          <a:ln>
            <a:noFill/>
          </a:ln>
        </p:spPr>
        <p:txBody>
          <a:bodyPr spcFirstLastPara="1" wrap="square" lIns="53575" tIns="53575" rIns="53575" bIns="53575" anchor="b" anchorCtr="0">
            <a:spAutoFit/>
          </a:bodyPr>
          <a:lstStyle/>
          <a:p>
            <a:pPr marL="0" marR="0" lvl="0" indent="0" algn="l" rtl="0">
              <a:lnSpc>
                <a:spcPct val="100000"/>
              </a:lnSpc>
              <a:spcBef>
                <a:spcPts val="0"/>
              </a:spcBef>
              <a:spcAft>
                <a:spcPts val="0"/>
              </a:spcAft>
              <a:buClr>
                <a:schemeClr val="lt1"/>
              </a:buClr>
              <a:buSzPts val="4000"/>
              <a:buFont typeface="Catamaran"/>
              <a:buNone/>
            </a:pPr>
            <a:r>
              <a:rPr lang="lv-LV" sz="4000" b="1" i="0" u="none" strike="noStrike" cap="none" dirty="0">
                <a:solidFill>
                  <a:schemeClr val="lt1"/>
                </a:solidFill>
                <a:latin typeface="Arial"/>
                <a:ea typeface="Arial"/>
                <a:cs typeface="Arial"/>
                <a:sym typeface="Arial"/>
              </a:rPr>
              <a:t>Inga Jēkabsone, </a:t>
            </a:r>
            <a:r>
              <a:rPr lang="lv-LV" sz="4000" b="1" i="0" u="none" strike="noStrike" cap="none" dirty="0" err="1">
                <a:solidFill>
                  <a:schemeClr val="lt1"/>
                </a:solidFill>
                <a:latin typeface="Arial"/>
                <a:ea typeface="Arial"/>
                <a:cs typeface="Arial"/>
                <a:sym typeface="Arial"/>
              </a:rPr>
              <a:t>PhD</a:t>
            </a:r>
            <a:r>
              <a:rPr lang="lv-LV" sz="4000" b="1" i="0" u="none" strike="noStrike" cap="none" dirty="0">
                <a:solidFill>
                  <a:schemeClr val="lt1"/>
                </a:solidFill>
                <a:latin typeface="Arial"/>
                <a:ea typeface="Arial"/>
                <a:cs typeface="Arial"/>
                <a:sym typeface="Arial"/>
              </a:rPr>
              <a:t>, LLM, MBA</a:t>
            </a:r>
            <a:endParaRPr sz="4000" b="1" i="0" u="none" strike="noStrike" cap="none" dirty="0">
              <a:solidFill>
                <a:schemeClr val="lt1"/>
              </a:solidFill>
              <a:latin typeface="Arial"/>
              <a:ea typeface="Arial"/>
              <a:cs typeface="Arial"/>
              <a:sym typeface="Arial"/>
            </a:endParaRPr>
          </a:p>
        </p:txBody>
      </p:sp>
      <p:sp>
        <p:nvSpPr>
          <p:cNvPr id="341" name="Google Shape;341;g24a8737046f_11_255"/>
          <p:cNvSpPr txBox="1"/>
          <p:nvPr/>
        </p:nvSpPr>
        <p:spPr>
          <a:xfrm>
            <a:off x="642360" y="4590632"/>
            <a:ext cx="6351817" cy="1339500"/>
          </a:xfrm>
          <a:prstGeom prst="rect">
            <a:avLst/>
          </a:prstGeom>
          <a:noFill/>
          <a:ln>
            <a:noFill/>
          </a:ln>
        </p:spPr>
        <p:txBody>
          <a:bodyPr spcFirstLastPara="1" wrap="square" lIns="53575" tIns="53575" rIns="53575" bIns="53575" anchor="b" anchorCtr="0">
            <a:spAutoFit/>
          </a:bodyPr>
          <a:lstStyle/>
          <a:p>
            <a:pPr marL="0" marR="0" lvl="0" indent="0" algn="l" rtl="0">
              <a:lnSpc>
                <a:spcPct val="100000"/>
              </a:lnSpc>
              <a:spcBef>
                <a:spcPts val="0"/>
              </a:spcBef>
              <a:spcAft>
                <a:spcPts val="0"/>
              </a:spcAft>
              <a:buClr>
                <a:schemeClr val="lt1"/>
              </a:buClr>
              <a:buSzPts val="4000"/>
              <a:buFont typeface="Catamaran"/>
              <a:buNone/>
            </a:pPr>
            <a:r>
              <a:rPr lang="lv-LV" sz="4000" b="0" i="0" u="none" strike="noStrike" cap="none" dirty="0" err="1">
                <a:solidFill>
                  <a:schemeClr val="lt1"/>
                </a:solidFill>
                <a:latin typeface="Arial"/>
                <a:ea typeface="Arial"/>
                <a:cs typeface="Arial"/>
                <a:sym typeface="Arial"/>
              </a:rPr>
              <a:t>Magnetic</a:t>
            </a:r>
            <a:r>
              <a:rPr lang="lv-LV" sz="4000" b="0" i="0" u="none" strike="noStrike" cap="none" dirty="0">
                <a:solidFill>
                  <a:schemeClr val="lt1"/>
                </a:solidFill>
                <a:latin typeface="Arial"/>
                <a:ea typeface="Arial"/>
                <a:cs typeface="Arial"/>
                <a:sym typeface="Arial"/>
              </a:rPr>
              <a:t> Professional, </a:t>
            </a:r>
            <a:r>
              <a:rPr lang="lv-LV" sz="4000" b="0" i="0" u="none" strike="noStrike" cap="none" dirty="0" err="1">
                <a:solidFill>
                  <a:schemeClr val="lt1"/>
                </a:solidFill>
                <a:latin typeface="Arial"/>
                <a:ea typeface="Arial"/>
                <a:cs typeface="Arial"/>
                <a:sym typeface="Arial"/>
              </a:rPr>
              <a:t>Ltd</a:t>
            </a:r>
            <a:r>
              <a:rPr lang="lv-LV" sz="4000" b="0" i="0" u="none" strike="noStrike" cap="none" dirty="0">
                <a:solidFill>
                  <a:schemeClr val="lt1"/>
                </a:solidFill>
                <a:latin typeface="Arial"/>
                <a:ea typeface="Arial"/>
                <a:cs typeface="Arial"/>
                <a:sym typeface="Arial"/>
              </a:rPr>
              <a:t>.</a:t>
            </a:r>
            <a:br>
              <a:rPr lang="lv-LV" sz="4000" b="0" i="0" u="none" strike="noStrike" cap="none" dirty="0">
                <a:solidFill>
                  <a:schemeClr val="lt1"/>
                </a:solidFill>
                <a:latin typeface="Arial"/>
                <a:ea typeface="Arial"/>
                <a:cs typeface="Arial"/>
                <a:sym typeface="Arial"/>
              </a:rPr>
            </a:br>
            <a:endParaRPr sz="4000" b="0" i="0" u="none" strike="noStrike" cap="none" dirty="0">
              <a:solidFill>
                <a:schemeClr val="lt1"/>
              </a:solidFill>
              <a:latin typeface="Arial"/>
              <a:ea typeface="Arial"/>
              <a:cs typeface="Arial"/>
              <a:sym typeface="Arial"/>
            </a:endParaRPr>
          </a:p>
        </p:txBody>
      </p:sp>
      <p:sp>
        <p:nvSpPr>
          <p:cNvPr id="342" name="Google Shape;342;g24a8737046f_11_255"/>
          <p:cNvSpPr txBox="1"/>
          <p:nvPr/>
        </p:nvSpPr>
        <p:spPr>
          <a:xfrm>
            <a:off x="9839662" y="2674665"/>
            <a:ext cx="9619412" cy="2324188"/>
          </a:xfrm>
          <a:prstGeom prst="rect">
            <a:avLst/>
          </a:prstGeom>
          <a:noFill/>
          <a:ln>
            <a:noFill/>
          </a:ln>
        </p:spPr>
        <p:txBody>
          <a:bodyPr spcFirstLastPara="1" wrap="square" lIns="53575" tIns="53575" rIns="53575" bIns="53575" anchor="b" anchorCtr="0">
            <a:spAutoFit/>
          </a:bodyPr>
          <a:lstStyle/>
          <a:p>
            <a:pPr marL="0" marR="0" lvl="0" indent="0" algn="ctr" rtl="0">
              <a:lnSpc>
                <a:spcPct val="100000"/>
              </a:lnSpc>
              <a:spcBef>
                <a:spcPts val="0"/>
              </a:spcBef>
              <a:spcAft>
                <a:spcPts val="0"/>
              </a:spcAft>
              <a:buClr>
                <a:schemeClr val="lt1"/>
              </a:buClr>
              <a:buSzPts val="4000"/>
              <a:buFont typeface="Catamaran"/>
              <a:buNone/>
            </a:pPr>
            <a:r>
              <a:rPr lang="en-US" sz="4800" b="1" i="0" u="none" strike="noStrike" cap="none" dirty="0">
                <a:solidFill>
                  <a:schemeClr val="lt1"/>
                </a:solidFill>
                <a:latin typeface="Arial"/>
                <a:ea typeface="Arial"/>
                <a:cs typeface="Arial"/>
                <a:sym typeface="Arial"/>
              </a:rPr>
              <a:t>Digital </a:t>
            </a:r>
            <a:r>
              <a:rPr lang="lv-LV" sz="4800" b="1" i="0" u="none" strike="noStrike" cap="none" dirty="0">
                <a:solidFill>
                  <a:schemeClr val="lt1"/>
                </a:solidFill>
                <a:latin typeface="Arial"/>
                <a:ea typeface="Arial"/>
                <a:cs typeface="Arial"/>
                <a:sym typeface="Arial"/>
              </a:rPr>
              <a:t>T</a:t>
            </a:r>
            <a:r>
              <a:rPr lang="en-US" sz="4800" b="1" i="0" u="none" strike="noStrike" cap="none" dirty="0" err="1">
                <a:solidFill>
                  <a:schemeClr val="lt1"/>
                </a:solidFill>
                <a:latin typeface="Arial"/>
                <a:ea typeface="Arial"/>
                <a:cs typeface="Arial"/>
                <a:sym typeface="Arial"/>
              </a:rPr>
              <a:t>ransformation</a:t>
            </a:r>
            <a:r>
              <a:rPr lang="en-US" sz="4800" b="1" i="0" u="none" strike="noStrike" cap="none" dirty="0">
                <a:solidFill>
                  <a:schemeClr val="lt1"/>
                </a:solidFill>
                <a:latin typeface="Arial"/>
                <a:ea typeface="Arial"/>
                <a:cs typeface="Arial"/>
                <a:sym typeface="Arial"/>
              </a:rPr>
              <a:t> of </a:t>
            </a:r>
            <a:r>
              <a:rPr lang="lv-LV" sz="4800" b="1" i="0" u="none" strike="noStrike" cap="none" dirty="0">
                <a:solidFill>
                  <a:schemeClr val="lt1"/>
                </a:solidFill>
                <a:latin typeface="Arial"/>
                <a:ea typeface="Arial"/>
                <a:cs typeface="Arial"/>
                <a:sym typeface="Arial"/>
              </a:rPr>
              <a:t>A</a:t>
            </a:r>
            <a:r>
              <a:rPr lang="en-US" sz="4800" b="1" i="0" u="none" strike="noStrike" cap="none" dirty="0" err="1">
                <a:solidFill>
                  <a:schemeClr val="lt1"/>
                </a:solidFill>
                <a:latin typeface="Arial"/>
                <a:ea typeface="Arial"/>
                <a:cs typeface="Arial"/>
                <a:sym typeface="Arial"/>
              </a:rPr>
              <a:t>dult</a:t>
            </a:r>
            <a:r>
              <a:rPr lang="en-US" sz="4800" b="1" i="0" u="none" strike="noStrike" cap="none" dirty="0">
                <a:solidFill>
                  <a:schemeClr val="lt1"/>
                </a:solidFill>
                <a:latin typeface="Arial"/>
                <a:ea typeface="Arial"/>
                <a:cs typeface="Arial"/>
                <a:sym typeface="Arial"/>
              </a:rPr>
              <a:t> </a:t>
            </a:r>
            <a:r>
              <a:rPr lang="lv-LV" sz="4800" b="1" i="0" u="none" strike="noStrike" cap="none" dirty="0">
                <a:solidFill>
                  <a:schemeClr val="lt1"/>
                </a:solidFill>
                <a:latin typeface="Arial"/>
                <a:ea typeface="Arial"/>
                <a:cs typeface="Arial"/>
                <a:sym typeface="Arial"/>
              </a:rPr>
              <a:t>E</a:t>
            </a:r>
            <a:r>
              <a:rPr lang="en-US" sz="4800" b="1" i="0" u="none" strike="noStrike" cap="none" dirty="0" err="1">
                <a:solidFill>
                  <a:schemeClr val="lt1"/>
                </a:solidFill>
                <a:latin typeface="Arial"/>
                <a:ea typeface="Arial"/>
                <a:cs typeface="Arial"/>
                <a:sym typeface="Arial"/>
              </a:rPr>
              <a:t>ducation</a:t>
            </a:r>
            <a:r>
              <a:rPr lang="en-US" sz="4800" b="1" i="0" u="none" strike="noStrike" cap="none" dirty="0">
                <a:solidFill>
                  <a:schemeClr val="lt1"/>
                </a:solidFill>
                <a:latin typeface="Arial"/>
                <a:ea typeface="Arial"/>
                <a:cs typeface="Arial"/>
                <a:sym typeface="Arial"/>
              </a:rPr>
              <a:t> for </a:t>
            </a:r>
            <a:r>
              <a:rPr lang="lv-LV" sz="4800" b="1" i="0" u="none" strike="noStrike" cap="none" dirty="0">
                <a:solidFill>
                  <a:schemeClr val="lt1"/>
                </a:solidFill>
                <a:latin typeface="Arial"/>
                <a:ea typeface="Arial"/>
                <a:cs typeface="Arial"/>
                <a:sym typeface="Arial"/>
              </a:rPr>
              <a:t>M</a:t>
            </a:r>
            <a:r>
              <a:rPr lang="en-US" sz="4800" b="1" i="0" u="none" strike="noStrike" cap="none" dirty="0">
                <a:solidFill>
                  <a:schemeClr val="lt1"/>
                </a:solidFill>
                <a:latin typeface="Arial"/>
                <a:ea typeface="Arial"/>
                <a:cs typeface="Arial"/>
                <a:sym typeface="Arial"/>
              </a:rPr>
              <a:t>ore </a:t>
            </a:r>
            <a:r>
              <a:rPr lang="lv-LV" sz="4800" b="1" dirty="0">
                <a:solidFill>
                  <a:schemeClr val="lt1"/>
                </a:solidFill>
              </a:rPr>
              <a:t>S</a:t>
            </a:r>
            <a:r>
              <a:rPr lang="en-US" sz="4800" b="1" i="0" u="none" strike="noStrike" cap="none" dirty="0" err="1">
                <a:solidFill>
                  <a:schemeClr val="lt1"/>
                </a:solidFill>
                <a:latin typeface="Arial"/>
                <a:ea typeface="Arial"/>
                <a:cs typeface="Arial"/>
                <a:sym typeface="Arial"/>
              </a:rPr>
              <a:t>ustainable</a:t>
            </a:r>
            <a:r>
              <a:rPr lang="en-US" sz="4800" b="1" i="0" u="none" strike="noStrike" cap="none" dirty="0">
                <a:solidFill>
                  <a:schemeClr val="lt1"/>
                </a:solidFill>
                <a:latin typeface="Arial"/>
                <a:ea typeface="Arial"/>
                <a:cs typeface="Arial"/>
                <a:sym typeface="Arial"/>
              </a:rPr>
              <a:t> </a:t>
            </a:r>
            <a:r>
              <a:rPr lang="lv-LV" sz="4800" b="1" i="0" u="none" strike="noStrike" cap="none" dirty="0">
                <a:solidFill>
                  <a:schemeClr val="lt1"/>
                </a:solidFill>
                <a:latin typeface="Arial"/>
                <a:ea typeface="Arial"/>
                <a:cs typeface="Arial"/>
                <a:sym typeface="Arial"/>
              </a:rPr>
              <a:t>D</a:t>
            </a:r>
            <a:r>
              <a:rPr lang="en-US" sz="4800" b="1" i="0" u="none" strike="noStrike" cap="none" dirty="0" err="1">
                <a:solidFill>
                  <a:schemeClr val="lt1"/>
                </a:solidFill>
                <a:latin typeface="Arial"/>
                <a:ea typeface="Arial"/>
                <a:cs typeface="Arial"/>
                <a:sym typeface="Arial"/>
              </a:rPr>
              <a:t>evelopment</a:t>
            </a:r>
            <a:r>
              <a:rPr lang="en-US" sz="4800" b="1" i="0" u="none" strike="noStrike" cap="none" dirty="0">
                <a:solidFill>
                  <a:schemeClr val="lt1"/>
                </a:solidFill>
                <a:latin typeface="Arial"/>
                <a:ea typeface="Arial"/>
                <a:cs typeface="Arial"/>
                <a:sym typeface="Arial"/>
              </a:rPr>
              <a:t> of Latvia</a:t>
            </a:r>
            <a:endParaRPr lang="lv-LV" sz="4800" b="1" i="0" u="none" strike="noStrike" cap="none" dirty="0">
              <a:solidFill>
                <a:schemeClr val="lt1"/>
              </a:solidFill>
              <a:latin typeface="Arial"/>
              <a:ea typeface="Arial"/>
              <a:cs typeface="Arial"/>
              <a:sym typeface="Arial"/>
            </a:endParaRPr>
          </a:p>
        </p:txBody>
      </p:sp>
      <p:grpSp>
        <p:nvGrpSpPr>
          <p:cNvPr id="344" name="Google Shape;344;g24a8737046f_11_255"/>
          <p:cNvGrpSpPr/>
          <p:nvPr/>
        </p:nvGrpSpPr>
        <p:grpSpPr>
          <a:xfrm>
            <a:off x="1448435" y="6134803"/>
            <a:ext cx="19628409" cy="32320825"/>
            <a:chOff x="1400557" y="6134803"/>
            <a:chExt cx="19628409" cy="32320825"/>
          </a:xfrm>
        </p:grpSpPr>
        <p:sp>
          <p:nvSpPr>
            <p:cNvPr id="345" name="Google Shape;345;g24a8737046f_11_255"/>
            <p:cNvSpPr txBox="1"/>
            <p:nvPr/>
          </p:nvSpPr>
          <p:spPr>
            <a:xfrm>
              <a:off x="2719006" y="6960877"/>
              <a:ext cx="4553400" cy="1031700"/>
            </a:xfrm>
            <a:prstGeom prst="rect">
              <a:avLst/>
            </a:prstGeom>
            <a:noFill/>
            <a:ln>
              <a:noFill/>
            </a:ln>
          </p:spPr>
          <p:txBody>
            <a:bodyPr spcFirstLastPara="1" wrap="square" lIns="53575" tIns="53575" rIns="53575" bIns="53575" anchor="b" anchorCtr="0">
              <a:spAutoFit/>
            </a:bodyPr>
            <a:lstStyle/>
            <a:p>
              <a:pPr marL="0" marR="0" lvl="0" indent="0" algn="ctr" rtl="0">
                <a:lnSpc>
                  <a:spcPct val="100000"/>
                </a:lnSpc>
                <a:spcBef>
                  <a:spcPts val="0"/>
                </a:spcBef>
                <a:spcAft>
                  <a:spcPts val="0"/>
                </a:spcAft>
                <a:buClr>
                  <a:srgbClr val="202124"/>
                </a:buClr>
                <a:buSzPts val="6000"/>
                <a:buFont typeface="Catamaran"/>
                <a:buNone/>
              </a:pPr>
              <a:r>
                <a:rPr lang="lv-LV" sz="6000" b="1" i="0" u="none" strike="noStrike" cap="none">
                  <a:solidFill>
                    <a:srgbClr val="202124"/>
                  </a:solidFill>
                  <a:latin typeface="Arial"/>
                  <a:ea typeface="Arial"/>
                  <a:cs typeface="Arial"/>
                  <a:sym typeface="Arial"/>
                </a:rPr>
                <a:t>Introduction</a:t>
              </a:r>
              <a:r>
                <a:rPr lang="lv-LV" sz="6000" b="1" i="0" u="none" strike="noStrike" cap="none">
                  <a:solidFill>
                    <a:schemeClr val="dk1"/>
                  </a:solidFill>
                  <a:latin typeface="Arial"/>
                  <a:ea typeface="Arial"/>
                  <a:cs typeface="Arial"/>
                  <a:sym typeface="Arial"/>
                </a:rPr>
                <a:t> </a:t>
              </a:r>
              <a:endParaRPr sz="6000" b="1" i="0" u="none" strike="noStrike" cap="none">
                <a:solidFill>
                  <a:schemeClr val="dk1"/>
                </a:solidFill>
                <a:latin typeface="Arial"/>
                <a:ea typeface="Arial"/>
                <a:cs typeface="Arial"/>
                <a:sym typeface="Arial"/>
              </a:endParaRPr>
            </a:p>
          </p:txBody>
        </p:sp>
        <p:sp>
          <p:nvSpPr>
            <p:cNvPr id="346" name="Google Shape;346;g24a8737046f_11_255"/>
            <p:cNvSpPr txBox="1"/>
            <p:nvPr/>
          </p:nvSpPr>
          <p:spPr>
            <a:xfrm>
              <a:off x="2887579" y="15812295"/>
              <a:ext cx="11856900" cy="1031700"/>
            </a:xfrm>
            <a:prstGeom prst="rect">
              <a:avLst/>
            </a:prstGeom>
            <a:noFill/>
            <a:ln>
              <a:noFill/>
            </a:ln>
          </p:spPr>
          <p:txBody>
            <a:bodyPr spcFirstLastPara="1" wrap="square" lIns="53575" tIns="53575" rIns="53575" bIns="53575" anchor="b" anchorCtr="0">
              <a:spAutoFit/>
            </a:bodyPr>
            <a:lstStyle/>
            <a:p>
              <a:pPr marL="0" marR="0" lvl="0" indent="0" algn="l" rtl="0">
                <a:lnSpc>
                  <a:spcPct val="100000"/>
                </a:lnSpc>
                <a:spcBef>
                  <a:spcPts val="0"/>
                </a:spcBef>
                <a:spcAft>
                  <a:spcPts val="0"/>
                </a:spcAft>
                <a:buClr>
                  <a:schemeClr val="dk1"/>
                </a:buClr>
                <a:buSzPts val="6000"/>
                <a:buFont typeface="Catamaran"/>
                <a:buNone/>
              </a:pPr>
              <a:r>
                <a:rPr lang="lv-LV" sz="6000" b="1" i="0" u="none" strike="noStrike" cap="none" dirty="0" err="1">
                  <a:solidFill>
                    <a:schemeClr val="dk1"/>
                  </a:solidFill>
                  <a:latin typeface="Arial"/>
                  <a:ea typeface="Arial"/>
                  <a:cs typeface="Arial"/>
                  <a:sym typeface="Arial"/>
                </a:rPr>
                <a:t>Results</a:t>
              </a:r>
              <a:r>
                <a:rPr lang="lv-LV" sz="6000" b="1" i="0" u="none" strike="noStrike" cap="none" dirty="0">
                  <a:solidFill>
                    <a:schemeClr val="dk1"/>
                  </a:solidFill>
                  <a:latin typeface="Arial"/>
                  <a:ea typeface="Arial"/>
                  <a:cs typeface="Arial"/>
                  <a:sym typeface="Arial"/>
                </a:rPr>
                <a:t> &amp; </a:t>
              </a:r>
              <a:r>
                <a:rPr lang="lv-LV" sz="6000" b="1" i="0" u="none" strike="noStrike" cap="none" dirty="0" err="1">
                  <a:solidFill>
                    <a:schemeClr val="dk1"/>
                  </a:solidFill>
                  <a:latin typeface="Arial"/>
                  <a:ea typeface="Arial"/>
                  <a:cs typeface="Arial"/>
                  <a:sym typeface="Arial"/>
                </a:rPr>
                <a:t>Discussion</a:t>
              </a:r>
              <a:r>
                <a:rPr lang="lv-LV" sz="6000" b="1" i="0" u="none" strike="noStrike" cap="none" dirty="0">
                  <a:solidFill>
                    <a:schemeClr val="dk1"/>
                  </a:solidFill>
                  <a:latin typeface="Arial"/>
                  <a:ea typeface="Arial"/>
                  <a:cs typeface="Arial"/>
                  <a:sym typeface="Arial"/>
                </a:rPr>
                <a:t> </a:t>
              </a:r>
              <a:endParaRPr sz="6000" b="1" i="0" u="none" strike="noStrike" cap="none" dirty="0">
                <a:solidFill>
                  <a:schemeClr val="dk1"/>
                </a:solidFill>
                <a:latin typeface="Arial"/>
                <a:ea typeface="Arial"/>
                <a:cs typeface="Arial"/>
                <a:sym typeface="Arial"/>
              </a:endParaRPr>
            </a:p>
          </p:txBody>
        </p:sp>
        <p:sp>
          <p:nvSpPr>
            <p:cNvPr id="347" name="Google Shape;347;g24a8737046f_11_255"/>
            <p:cNvSpPr txBox="1"/>
            <p:nvPr/>
          </p:nvSpPr>
          <p:spPr>
            <a:xfrm>
              <a:off x="1578296" y="8099742"/>
              <a:ext cx="8910255" cy="6756170"/>
            </a:xfrm>
            <a:prstGeom prst="rect">
              <a:avLst/>
            </a:prstGeom>
            <a:noFill/>
            <a:ln>
              <a:noFill/>
            </a:ln>
          </p:spPr>
          <p:txBody>
            <a:bodyPr spcFirstLastPara="1" wrap="square" lIns="53575" tIns="53575" rIns="53575" bIns="53575" anchor="b" anchorCtr="0">
              <a:spAutoFit/>
            </a:bodyPr>
            <a:lstStyle/>
            <a:p>
              <a:pPr marL="0" marR="0" lvl="0" indent="0" algn="just" rtl="0">
                <a:lnSpc>
                  <a:spcPct val="100000"/>
                </a:lnSpc>
                <a:spcBef>
                  <a:spcPts val="0"/>
                </a:spcBef>
                <a:spcAft>
                  <a:spcPts val="0"/>
                </a:spcAft>
                <a:buClr>
                  <a:srgbClr val="212529"/>
                </a:buClr>
                <a:buSzPts val="3200"/>
                <a:buFont typeface="Catamaran"/>
                <a:buNone/>
              </a:pPr>
              <a:r>
                <a:rPr lang="en-US" sz="2700" b="0" i="0" u="none" strike="noStrike" cap="none" dirty="0">
                  <a:solidFill>
                    <a:srgbClr val="212529"/>
                  </a:solidFill>
                  <a:latin typeface="Arial"/>
                  <a:ea typeface="Arial"/>
                  <a:cs typeface="Arial"/>
                  <a:sym typeface="Arial"/>
                </a:rPr>
                <a:t>The Covid-19 pandemic has left significant consequences at every level of education, including adult education. In order to adapt to the restriction</a:t>
              </a:r>
              <a:r>
                <a:rPr lang="lv-LV" sz="2700" b="0" i="0" u="none" strike="noStrike" cap="none" dirty="0">
                  <a:solidFill>
                    <a:srgbClr val="212529"/>
                  </a:solidFill>
                  <a:latin typeface="Arial"/>
                  <a:ea typeface="Arial"/>
                  <a:cs typeface="Arial"/>
                  <a:sym typeface="Arial"/>
                </a:rPr>
                <a:t>s</a:t>
              </a:r>
              <a:r>
                <a:rPr lang="en-US" sz="2700" b="0" i="0" u="none" strike="noStrike" cap="none" dirty="0">
                  <a:solidFill>
                    <a:srgbClr val="212529"/>
                  </a:solidFill>
                  <a:latin typeface="Arial"/>
                  <a:ea typeface="Arial"/>
                  <a:cs typeface="Arial"/>
                  <a:sym typeface="Arial"/>
                </a:rPr>
                <a:t> caused by the pandemic, adult education institutions all around the world were forced to transform the way how the educational process was organized. By introducing various web-related technologies, the physical place of teaching and learning processes has become a less significant factor, thereby, potentially, contributing to the inclusiveness of education and, as a result, to sustainable development. </a:t>
              </a:r>
              <a:endParaRPr lang="lv-LV" sz="2700" b="0" i="0" u="none" strike="noStrike" cap="none" dirty="0">
                <a:solidFill>
                  <a:srgbClr val="212529"/>
                </a:solidFill>
                <a:latin typeface="Arial"/>
                <a:ea typeface="Arial"/>
                <a:cs typeface="Arial"/>
                <a:sym typeface="Arial"/>
              </a:endParaRPr>
            </a:p>
            <a:p>
              <a:pPr marL="0" marR="0" lvl="0" indent="0" algn="just" rtl="0">
                <a:lnSpc>
                  <a:spcPct val="100000"/>
                </a:lnSpc>
                <a:spcBef>
                  <a:spcPts val="0"/>
                </a:spcBef>
                <a:spcAft>
                  <a:spcPts val="0"/>
                </a:spcAft>
                <a:buClr>
                  <a:srgbClr val="212529"/>
                </a:buClr>
                <a:buSzPts val="3200"/>
                <a:buFont typeface="Catamaran"/>
                <a:buNone/>
              </a:pPr>
              <a:r>
                <a:rPr lang="lv-LV" sz="2700" b="0" i="0" u="none" strike="noStrike" cap="none" dirty="0" err="1">
                  <a:solidFill>
                    <a:srgbClr val="212529"/>
                  </a:solidFill>
                  <a:latin typeface="Arial"/>
                  <a:ea typeface="Arial"/>
                  <a:cs typeface="Arial"/>
                  <a:sym typeface="Arial"/>
                </a:rPr>
                <a:t>Within</a:t>
              </a:r>
              <a:r>
                <a:rPr lang="lv-LV" sz="2700" b="0" i="0" u="none" strike="noStrike" cap="none" dirty="0">
                  <a:solidFill>
                    <a:srgbClr val="212529"/>
                  </a:solidFill>
                  <a:latin typeface="Arial"/>
                  <a:ea typeface="Arial"/>
                  <a:cs typeface="Arial"/>
                  <a:sym typeface="Arial"/>
                </a:rPr>
                <a:t> </a:t>
              </a:r>
              <a:r>
                <a:rPr lang="lv-LV" sz="2700" b="0" i="0" u="none" strike="noStrike" cap="none" dirty="0" err="1">
                  <a:solidFill>
                    <a:srgbClr val="212529"/>
                  </a:solidFill>
                  <a:latin typeface="Arial"/>
                  <a:ea typeface="Arial"/>
                  <a:cs typeface="Arial"/>
                  <a:sym typeface="Arial"/>
                </a:rPr>
                <a:t>the</a:t>
              </a:r>
              <a:r>
                <a:rPr lang="lv-LV" sz="2700" b="0" i="0" u="none" strike="noStrike" cap="none" dirty="0">
                  <a:solidFill>
                    <a:srgbClr val="212529"/>
                  </a:solidFill>
                  <a:latin typeface="Arial"/>
                  <a:ea typeface="Arial"/>
                  <a:cs typeface="Arial"/>
                  <a:sym typeface="Arial"/>
                </a:rPr>
                <a:t> </a:t>
              </a:r>
              <a:r>
                <a:rPr lang="lv-LV" sz="2700" b="0" i="0" u="none" strike="noStrike" cap="none" dirty="0" err="1">
                  <a:solidFill>
                    <a:srgbClr val="212529"/>
                  </a:solidFill>
                  <a:latin typeface="Arial"/>
                  <a:ea typeface="Arial"/>
                  <a:cs typeface="Arial"/>
                  <a:sym typeface="Arial"/>
                </a:rPr>
                <a:t>research</a:t>
              </a:r>
              <a:r>
                <a:rPr lang="en-US" sz="2700" b="0" i="0" u="none" strike="noStrike" cap="none" dirty="0">
                  <a:solidFill>
                    <a:srgbClr val="212529"/>
                  </a:solidFill>
                  <a:latin typeface="Arial"/>
                  <a:ea typeface="Arial"/>
                  <a:cs typeface="Arial"/>
                  <a:sym typeface="Arial"/>
                </a:rPr>
                <a:t>, the following research methods are used: a scientific literature review to investigate the concepts of sustainable development and online adult education as well as their potential correlation, a survey of adult education institutions in Latvia, as well as statistical data analysis of adult education indicators. </a:t>
              </a:r>
              <a:endParaRPr lang="lv-LV" sz="2700" b="0" i="0" u="none" strike="noStrike" cap="none" dirty="0">
                <a:solidFill>
                  <a:srgbClr val="212529"/>
                </a:solidFill>
                <a:latin typeface="Arial"/>
                <a:ea typeface="Arial"/>
                <a:cs typeface="Arial"/>
                <a:sym typeface="Arial"/>
              </a:endParaRPr>
            </a:p>
          </p:txBody>
        </p:sp>
        <p:sp>
          <p:nvSpPr>
            <p:cNvPr id="348" name="Google Shape;348;g24a8737046f_11_255"/>
            <p:cNvSpPr txBox="1"/>
            <p:nvPr/>
          </p:nvSpPr>
          <p:spPr>
            <a:xfrm>
              <a:off x="11252347" y="8162087"/>
              <a:ext cx="9776619" cy="1354691"/>
            </a:xfrm>
            <a:prstGeom prst="rect">
              <a:avLst/>
            </a:prstGeom>
            <a:noFill/>
            <a:ln>
              <a:noFill/>
            </a:ln>
          </p:spPr>
          <p:txBody>
            <a:bodyPr spcFirstLastPara="1" wrap="square" lIns="53575" tIns="53575" rIns="53575" bIns="53575" anchor="b" anchorCtr="0">
              <a:spAutoFit/>
            </a:bodyPr>
            <a:lstStyle/>
            <a:p>
              <a:pPr marL="0" marR="0" lvl="0" indent="0" algn="just" rtl="0">
                <a:lnSpc>
                  <a:spcPct val="100000"/>
                </a:lnSpc>
                <a:spcBef>
                  <a:spcPts val="0"/>
                </a:spcBef>
                <a:spcAft>
                  <a:spcPts val="0"/>
                </a:spcAft>
                <a:buClr>
                  <a:srgbClr val="212529"/>
                </a:buClr>
                <a:buSzPts val="3200"/>
                <a:buFont typeface="Catamaran"/>
                <a:buNone/>
              </a:pPr>
              <a:r>
                <a:rPr lang="en-US" sz="2700" b="0" i="0" u="none" strike="noStrike" cap="none" dirty="0">
                  <a:solidFill>
                    <a:srgbClr val="212529"/>
                  </a:solidFill>
                  <a:latin typeface="Arial"/>
                  <a:ea typeface="Arial"/>
                  <a:cs typeface="Arial"/>
                  <a:sym typeface="Arial"/>
                </a:rPr>
                <a:t>The </a:t>
              </a:r>
              <a:r>
                <a:rPr lang="lv-LV" sz="2700" b="0" i="0" u="none" strike="noStrike" cap="none" dirty="0" err="1">
                  <a:solidFill>
                    <a:srgbClr val="212529"/>
                  </a:solidFill>
                  <a:latin typeface="Arial"/>
                  <a:ea typeface="Arial"/>
                  <a:cs typeface="Arial"/>
                  <a:sym typeface="Arial"/>
                </a:rPr>
                <a:t>research</a:t>
              </a:r>
              <a:r>
                <a:rPr lang="lv-LV" sz="2700" b="0" i="0" u="none" strike="noStrike" cap="none" dirty="0">
                  <a:solidFill>
                    <a:srgbClr val="212529"/>
                  </a:solidFill>
                  <a:latin typeface="Arial"/>
                  <a:ea typeface="Arial"/>
                  <a:cs typeface="Arial"/>
                  <a:sym typeface="Arial"/>
                </a:rPr>
                <a:t> </a:t>
              </a:r>
              <a:r>
                <a:rPr lang="lv-LV" sz="2700" b="0" i="0" u="none" strike="noStrike" cap="none" dirty="0" err="1">
                  <a:solidFill>
                    <a:srgbClr val="212529"/>
                  </a:solidFill>
                  <a:latin typeface="Arial"/>
                  <a:ea typeface="Arial"/>
                  <a:cs typeface="Arial"/>
                  <a:sym typeface="Arial"/>
                </a:rPr>
                <a:t>aims</a:t>
              </a:r>
              <a:r>
                <a:rPr lang="lv-LV" sz="2700" b="0" i="0" u="none" strike="noStrike" cap="none" dirty="0">
                  <a:solidFill>
                    <a:srgbClr val="212529"/>
                  </a:solidFill>
                  <a:latin typeface="Arial"/>
                  <a:ea typeface="Arial"/>
                  <a:cs typeface="Arial"/>
                  <a:sym typeface="Arial"/>
                </a:rPr>
                <a:t> </a:t>
              </a:r>
              <a:r>
                <a:rPr lang="lv-LV" sz="2700" b="0" i="0" u="none" strike="noStrike" cap="none" dirty="0" err="1">
                  <a:solidFill>
                    <a:srgbClr val="212529"/>
                  </a:solidFill>
                  <a:latin typeface="Arial"/>
                  <a:ea typeface="Arial"/>
                  <a:cs typeface="Arial"/>
                  <a:sym typeface="Arial"/>
                </a:rPr>
                <a:t>at</a:t>
              </a:r>
              <a:r>
                <a:rPr lang="en-US" sz="2700" b="0" i="0" u="none" strike="noStrike" cap="none" dirty="0">
                  <a:solidFill>
                    <a:srgbClr val="212529"/>
                  </a:solidFill>
                  <a:latin typeface="Arial"/>
                  <a:ea typeface="Arial"/>
                  <a:cs typeface="Arial"/>
                  <a:sym typeface="Arial"/>
                </a:rPr>
                <a:t> </a:t>
              </a:r>
              <a:r>
                <a:rPr lang="en-US" sz="2700" b="0" i="0" u="none" strike="noStrike" cap="none" dirty="0" err="1">
                  <a:solidFill>
                    <a:srgbClr val="212529"/>
                  </a:solidFill>
                  <a:latin typeface="Arial"/>
                  <a:ea typeface="Arial"/>
                  <a:cs typeface="Arial"/>
                  <a:sym typeface="Arial"/>
                </a:rPr>
                <a:t>analy</a:t>
              </a:r>
              <a:r>
                <a:rPr lang="lv-LV" sz="2700" b="0" i="0" u="none" strike="noStrike" cap="none" dirty="0" err="1">
                  <a:solidFill>
                    <a:srgbClr val="212529"/>
                  </a:solidFill>
                  <a:latin typeface="Arial"/>
                  <a:ea typeface="Arial"/>
                  <a:cs typeface="Arial"/>
                  <a:sym typeface="Arial"/>
                </a:rPr>
                <a:t>zing</a:t>
              </a:r>
              <a:r>
                <a:rPr lang="en-US" sz="2700" b="0" i="0" u="none" strike="noStrike" cap="none" dirty="0">
                  <a:solidFill>
                    <a:srgbClr val="212529"/>
                  </a:solidFill>
                  <a:latin typeface="Arial"/>
                  <a:ea typeface="Arial"/>
                  <a:cs typeface="Arial"/>
                  <a:sym typeface="Arial"/>
                </a:rPr>
                <a:t> how the recent transformation of adult education caused by the pandemic between 2020 and 2022 contributed to the sustainable development of Latvia. </a:t>
              </a:r>
              <a:endParaRPr sz="2700" b="0" i="0" u="none" strike="noStrike" cap="none" dirty="0">
                <a:solidFill>
                  <a:schemeClr val="dk1"/>
                </a:solidFill>
                <a:latin typeface="Arial"/>
                <a:ea typeface="Arial"/>
                <a:cs typeface="Arial"/>
                <a:sym typeface="Arial"/>
              </a:endParaRPr>
            </a:p>
          </p:txBody>
        </p:sp>
        <p:sp>
          <p:nvSpPr>
            <p:cNvPr id="349" name="Google Shape;349;g24a8737046f_11_255"/>
            <p:cNvSpPr txBox="1"/>
            <p:nvPr/>
          </p:nvSpPr>
          <p:spPr>
            <a:xfrm>
              <a:off x="12514044" y="6960877"/>
              <a:ext cx="7565400" cy="1031700"/>
            </a:xfrm>
            <a:prstGeom prst="rect">
              <a:avLst/>
            </a:prstGeom>
            <a:noFill/>
            <a:ln>
              <a:noFill/>
            </a:ln>
          </p:spPr>
          <p:txBody>
            <a:bodyPr spcFirstLastPara="1" wrap="square" lIns="53575" tIns="53575" rIns="53575" bIns="53575" anchor="b" anchorCtr="0">
              <a:spAutoFit/>
            </a:bodyPr>
            <a:lstStyle/>
            <a:p>
              <a:pPr marL="0" marR="0" lvl="0" indent="0" algn="ctr" rtl="0">
                <a:lnSpc>
                  <a:spcPct val="100000"/>
                </a:lnSpc>
                <a:spcBef>
                  <a:spcPts val="0"/>
                </a:spcBef>
                <a:spcAft>
                  <a:spcPts val="0"/>
                </a:spcAft>
                <a:buClr>
                  <a:srgbClr val="222222"/>
                </a:buClr>
                <a:buSzPts val="6000"/>
                <a:buFont typeface="Catamaran"/>
                <a:buNone/>
              </a:pPr>
              <a:r>
                <a:rPr lang="lv-LV" sz="6000" b="1" i="0" u="none" strike="noStrike" cap="none">
                  <a:solidFill>
                    <a:srgbClr val="222222"/>
                  </a:solidFill>
                  <a:latin typeface="Arial"/>
                  <a:ea typeface="Arial"/>
                  <a:cs typeface="Arial"/>
                  <a:sym typeface="Arial"/>
                </a:rPr>
                <a:t>Research Objective</a:t>
              </a:r>
              <a:r>
                <a:rPr lang="lv-LV" sz="60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50" name="Google Shape;350;g24a8737046f_11_255"/>
            <p:cNvSpPr txBox="1"/>
            <p:nvPr/>
          </p:nvSpPr>
          <p:spPr>
            <a:xfrm>
              <a:off x="2876079" y="28742470"/>
              <a:ext cx="5335500" cy="1954856"/>
            </a:xfrm>
            <a:prstGeom prst="rect">
              <a:avLst/>
            </a:prstGeom>
            <a:noFill/>
            <a:ln>
              <a:noFill/>
            </a:ln>
          </p:spPr>
          <p:txBody>
            <a:bodyPr spcFirstLastPara="1" wrap="square" lIns="53575" tIns="53575" rIns="53575" bIns="53575" anchor="b" anchorCtr="0">
              <a:spAutoFit/>
            </a:bodyPr>
            <a:lstStyle/>
            <a:p>
              <a:pPr marL="0" marR="0" lvl="0" indent="0" algn="ctr" rtl="0">
                <a:lnSpc>
                  <a:spcPct val="100000"/>
                </a:lnSpc>
                <a:spcBef>
                  <a:spcPts val="0"/>
                </a:spcBef>
                <a:spcAft>
                  <a:spcPts val="0"/>
                </a:spcAft>
                <a:buClr>
                  <a:schemeClr val="dk1"/>
                </a:buClr>
                <a:buSzPts val="6000"/>
                <a:buFont typeface="Catamaran"/>
                <a:buNone/>
              </a:pPr>
              <a:r>
                <a:rPr lang="lv-LV" sz="6000" b="1" i="0" u="none" strike="noStrike" cap="none" dirty="0">
                  <a:solidFill>
                    <a:schemeClr val="dk1"/>
                  </a:solidFill>
                  <a:latin typeface="Arial"/>
                  <a:ea typeface="Arial"/>
                  <a:cs typeface="Arial"/>
                  <a:sym typeface="Arial"/>
                </a:rPr>
                <a:t>       </a:t>
              </a:r>
              <a:r>
                <a:rPr lang="lv-LV" sz="6000" b="1" i="0" u="none" strike="noStrike" cap="none" dirty="0" err="1">
                  <a:solidFill>
                    <a:srgbClr val="222222"/>
                  </a:solidFill>
                  <a:latin typeface="Arial"/>
                  <a:ea typeface="Arial"/>
                  <a:cs typeface="Arial"/>
                  <a:sym typeface="Arial"/>
                </a:rPr>
                <a:t>Conclusions</a:t>
              </a:r>
              <a:endParaRPr sz="6000" b="1" i="0" u="none" strike="noStrike" cap="none" dirty="0">
                <a:solidFill>
                  <a:schemeClr val="dk1"/>
                </a:solidFill>
                <a:latin typeface="Arial"/>
                <a:ea typeface="Arial"/>
                <a:cs typeface="Arial"/>
                <a:sym typeface="Arial"/>
              </a:endParaRPr>
            </a:p>
          </p:txBody>
        </p:sp>
        <p:sp>
          <p:nvSpPr>
            <p:cNvPr id="351" name="Google Shape;351;g24a8737046f_11_255"/>
            <p:cNvSpPr txBox="1"/>
            <p:nvPr/>
          </p:nvSpPr>
          <p:spPr>
            <a:xfrm>
              <a:off x="1441666" y="23841149"/>
              <a:ext cx="19587300" cy="5509675"/>
            </a:xfrm>
            <a:prstGeom prst="rect">
              <a:avLst/>
            </a:prstGeom>
            <a:noFill/>
            <a:ln>
              <a:noFill/>
            </a:ln>
          </p:spPr>
          <p:txBody>
            <a:bodyPr spcFirstLastPara="1" wrap="square" lIns="53575" tIns="53575" rIns="53575" bIns="53575" anchor="b" anchorCtr="0">
              <a:spAutoFit/>
            </a:bodyPr>
            <a:lstStyle/>
            <a:p>
              <a:pPr marL="0" marR="0" lvl="0" indent="0" algn="just" rtl="0">
                <a:lnSpc>
                  <a:spcPct val="100000"/>
                </a:lnSpc>
                <a:spcBef>
                  <a:spcPts val="0"/>
                </a:spcBef>
                <a:spcAft>
                  <a:spcPts val="0"/>
                </a:spcAft>
                <a:buClr>
                  <a:srgbClr val="212529"/>
                </a:buClr>
                <a:buSzPts val="3200"/>
                <a:buFont typeface="Catamaran"/>
                <a:buNone/>
              </a:pPr>
              <a:r>
                <a:rPr lang="lv-LV" sz="2700" dirty="0">
                  <a:solidFill>
                    <a:srgbClr val="212529"/>
                  </a:solidFill>
                </a:rPr>
                <a:t>T</a:t>
              </a:r>
              <a:r>
                <a:rPr lang="en-US" sz="2700" b="0" i="0" u="none" strike="noStrike" cap="none" dirty="0">
                  <a:solidFill>
                    <a:srgbClr val="212529"/>
                  </a:solidFill>
                  <a:latin typeface="Arial"/>
                  <a:ea typeface="Arial"/>
                  <a:cs typeface="Arial"/>
                  <a:sym typeface="Arial"/>
                </a:rPr>
                <a:t>he results of the survey of Latvian adult education institutions clearly demonstrate the rapid digitalization of the adult education sector during the pandemic. While analyzing the technology-related challenges and benefits during the pandemic, the author concluded that all involved parties, including teachers, improved their digital skills by using various tools and techniques in teaching and learning processes during the </a:t>
              </a:r>
              <a:r>
                <a:rPr lang="en-US" sz="2700" b="0" i="0" u="none" strike="noStrike" cap="none" dirty="0" err="1">
                  <a:solidFill>
                    <a:srgbClr val="212529"/>
                  </a:solidFill>
                  <a:latin typeface="Arial"/>
                  <a:ea typeface="Arial"/>
                  <a:cs typeface="Arial"/>
                  <a:sym typeface="Arial"/>
                </a:rPr>
                <a:t>digitalisation</a:t>
              </a:r>
              <a:r>
                <a:rPr lang="en-US" sz="2700" b="0" i="0" u="none" strike="noStrike" cap="none" dirty="0">
                  <a:solidFill>
                    <a:srgbClr val="212529"/>
                  </a:solidFill>
                  <a:latin typeface="Arial"/>
                  <a:ea typeface="Arial"/>
                  <a:cs typeface="Arial"/>
                  <a:sym typeface="Arial"/>
                </a:rPr>
                <a:t> process. In addition, by introducing online programs, adult education centers were able to attract more learners and expand their target audience (e.g., from rural territories, different regions or from abroad). All these aspects lead to Latvia’s unprecedented high participation rate in adult education. However, there is not enough data to support the assumption that online adult education correlates to sustainable development since various aspects of sustainability (e.g., quality) must be considered. </a:t>
              </a:r>
              <a:endParaRPr lang="lv-LV" sz="2700" b="0" i="0" u="none" strike="noStrike" cap="none" dirty="0">
                <a:solidFill>
                  <a:srgbClr val="212529"/>
                </a:solidFill>
                <a:latin typeface="Arial"/>
                <a:ea typeface="Arial"/>
                <a:cs typeface="Arial"/>
                <a:sym typeface="Arial"/>
              </a:endParaRPr>
            </a:p>
            <a:p>
              <a:pPr marL="0" marR="0" lvl="0" indent="0" algn="just" rtl="0">
                <a:lnSpc>
                  <a:spcPct val="100000"/>
                </a:lnSpc>
                <a:spcBef>
                  <a:spcPts val="0"/>
                </a:spcBef>
                <a:spcAft>
                  <a:spcPts val="0"/>
                </a:spcAft>
                <a:buClr>
                  <a:srgbClr val="212529"/>
                </a:buClr>
                <a:buSzPts val="3200"/>
                <a:buFont typeface="Catamaran"/>
                <a:buNone/>
              </a:pPr>
              <a:r>
                <a:rPr lang="en-US" sz="2700" b="0" i="0" u="none" strike="noStrike" cap="none" dirty="0">
                  <a:solidFill>
                    <a:schemeClr val="dk1"/>
                  </a:solidFill>
                  <a:latin typeface="Arial"/>
                  <a:ea typeface="Arial"/>
                  <a:cs typeface="Arial"/>
                  <a:sym typeface="Arial"/>
                </a:rPr>
                <a:t>In light of how online adult education may support sustainable development, an analysis of Latvia’s long- and medium-term policy planning documents has revealed that both concepts are interconnected and that this is emphasized through inclusivity, equitable quality, lifelong learning, and collaboration with various stakeholders. Since the mid-term policy planning documents were created during the pandemic, the digitization of adult education was designated as a horizontal priority, paying particular attention to teachers’ digital skills, pedagogical digital competence, and technology-enabled learning techniques.</a:t>
              </a:r>
            </a:p>
          </p:txBody>
        </p:sp>
        <p:sp>
          <p:nvSpPr>
            <p:cNvPr id="352" name="Google Shape;352;g24a8737046f_11_255"/>
            <p:cNvSpPr txBox="1"/>
            <p:nvPr/>
          </p:nvSpPr>
          <p:spPr>
            <a:xfrm>
              <a:off x="1592111" y="30895465"/>
              <a:ext cx="8736000" cy="5094177"/>
            </a:xfrm>
            <a:prstGeom prst="rect">
              <a:avLst/>
            </a:prstGeom>
            <a:noFill/>
            <a:ln>
              <a:noFill/>
            </a:ln>
          </p:spPr>
          <p:txBody>
            <a:bodyPr spcFirstLastPara="1" wrap="square" lIns="53575" tIns="53575" rIns="53575" bIns="53575" anchor="b" anchorCtr="0">
              <a:spAutoFit/>
            </a:bodyPr>
            <a:lstStyle/>
            <a:p>
              <a:pPr marL="0" marR="0" lvl="0" indent="0" algn="just" rtl="0">
                <a:lnSpc>
                  <a:spcPct val="100000"/>
                </a:lnSpc>
                <a:spcBef>
                  <a:spcPts val="0"/>
                </a:spcBef>
                <a:spcAft>
                  <a:spcPts val="0"/>
                </a:spcAft>
                <a:buClr>
                  <a:srgbClr val="212529"/>
                </a:buClr>
                <a:buSzPts val="3200"/>
                <a:buFont typeface="Arial"/>
                <a:buNone/>
              </a:pPr>
              <a:r>
                <a:rPr lang="en-US" sz="2700" b="0" i="0" u="none" strike="noStrike" cap="none" dirty="0">
                  <a:solidFill>
                    <a:srgbClr val="212529"/>
                  </a:solidFill>
                  <a:latin typeface="Arial"/>
                  <a:ea typeface="Arial"/>
                  <a:cs typeface="Arial"/>
                  <a:sym typeface="Arial"/>
                </a:rPr>
                <a:t>The research showed that the adult education sector, including Latvia, experienced rapid digitalization from 2020 until 2022</a:t>
              </a:r>
              <a:r>
                <a:rPr lang="lv-LV" sz="2700" b="0" i="0" u="none" strike="noStrike" cap="none" dirty="0">
                  <a:solidFill>
                    <a:srgbClr val="212529"/>
                  </a:solidFill>
                  <a:latin typeface="Arial"/>
                  <a:ea typeface="Arial"/>
                  <a:cs typeface="Arial"/>
                  <a:sym typeface="Arial"/>
                </a:rPr>
                <a:t>.</a:t>
              </a:r>
            </a:p>
            <a:p>
              <a:pPr marL="0" marR="0" lvl="0" indent="0" algn="just" rtl="0">
                <a:lnSpc>
                  <a:spcPct val="100000"/>
                </a:lnSpc>
                <a:spcBef>
                  <a:spcPts val="0"/>
                </a:spcBef>
                <a:spcAft>
                  <a:spcPts val="0"/>
                </a:spcAft>
                <a:buClr>
                  <a:srgbClr val="212529"/>
                </a:buClr>
                <a:buSzPts val="3200"/>
                <a:buFont typeface="Arial"/>
                <a:buNone/>
              </a:pPr>
              <a:r>
                <a:rPr lang="lv-LV" sz="2700" dirty="0" err="1">
                  <a:solidFill>
                    <a:srgbClr val="212529"/>
                  </a:solidFill>
                </a:rPr>
                <a:t>However</a:t>
              </a:r>
              <a:r>
                <a:rPr lang="lv-LV" sz="2700" dirty="0">
                  <a:solidFill>
                    <a:srgbClr val="212529"/>
                  </a:solidFill>
                </a:rPr>
                <a:t>, </a:t>
              </a:r>
              <a:r>
                <a:rPr lang="en-US" sz="2700" dirty="0">
                  <a:solidFill>
                    <a:srgbClr val="212529"/>
                  </a:solidFill>
                </a:rPr>
                <a:t>a broader quantitative and qualitative study should be conducted including other EU countries to analyze whether the pandemic has contributed to higher participation rates in adult education, thereby supporting the hypothesis that online adult education promotes sustainable development through a more inclusive educational process. At the same time, in the research, the practices of quality assurance systems in online adult education programs need to be examined. </a:t>
              </a:r>
              <a:endParaRPr lang="lv-LV" sz="2700" b="0" i="0" u="none" strike="noStrike" cap="none" dirty="0">
                <a:solidFill>
                  <a:srgbClr val="212529"/>
                </a:solidFill>
                <a:latin typeface="Arial"/>
                <a:ea typeface="Arial"/>
                <a:cs typeface="Arial"/>
                <a:sym typeface="Arial"/>
              </a:endParaRPr>
            </a:p>
          </p:txBody>
        </p:sp>
        <p:sp>
          <p:nvSpPr>
            <p:cNvPr id="353" name="Google Shape;353;g24a8737046f_11_255"/>
            <p:cNvSpPr txBox="1"/>
            <p:nvPr/>
          </p:nvSpPr>
          <p:spPr>
            <a:xfrm>
              <a:off x="3657680" y="36131016"/>
              <a:ext cx="8736000" cy="1031526"/>
            </a:xfrm>
            <a:prstGeom prst="rect">
              <a:avLst/>
            </a:prstGeom>
            <a:noFill/>
            <a:ln>
              <a:noFill/>
            </a:ln>
          </p:spPr>
          <p:txBody>
            <a:bodyPr spcFirstLastPara="1" wrap="square" lIns="53575" tIns="53575" rIns="53575" bIns="53575" anchor="b" anchorCtr="0">
              <a:spAutoFit/>
            </a:bodyPr>
            <a:lstStyle/>
            <a:p>
              <a:pPr marL="0" marR="0" lvl="0" indent="0" algn="l" rtl="0">
                <a:lnSpc>
                  <a:spcPct val="100000"/>
                </a:lnSpc>
                <a:spcBef>
                  <a:spcPts val="0"/>
                </a:spcBef>
                <a:spcAft>
                  <a:spcPts val="0"/>
                </a:spcAft>
                <a:buClr>
                  <a:schemeClr val="dk1"/>
                </a:buClr>
                <a:buSzPts val="6000"/>
                <a:buFont typeface="Catamaran"/>
                <a:buNone/>
              </a:pPr>
              <a:r>
                <a:rPr lang="lv-LV" sz="6000" b="1" i="0" u="none" strike="noStrike" cap="none">
                  <a:solidFill>
                    <a:schemeClr val="dk1"/>
                  </a:solidFill>
                  <a:latin typeface="Arial"/>
                  <a:ea typeface="Arial"/>
                  <a:cs typeface="Arial"/>
                  <a:sym typeface="Arial"/>
                </a:rPr>
                <a:t>Contact Information </a:t>
              </a:r>
              <a:endParaRPr sz="6000" b="1" i="0" u="none" strike="noStrike" cap="none">
                <a:solidFill>
                  <a:schemeClr val="dk1"/>
                </a:solidFill>
                <a:latin typeface="Arial"/>
                <a:ea typeface="Arial"/>
                <a:cs typeface="Arial"/>
                <a:sym typeface="Arial"/>
              </a:endParaRPr>
            </a:p>
          </p:txBody>
        </p:sp>
        <p:sp>
          <p:nvSpPr>
            <p:cNvPr id="354" name="Google Shape;354;g24a8737046f_11_255"/>
            <p:cNvSpPr txBox="1"/>
            <p:nvPr/>
          </p:nvSpPr>
          <p:spPr>
            <a:xfrm>
              <a:off x="1804996" y="37577990"/>
              <a:ext cx="13805100" cy="877638"/>
            </a:xfrm>
            <a:prstGeom prst="rect">
              <a:avLst/>
            </a:prstGeom>
            <a:noFill/>
            <a:ln>
              <a:noFill/>
            </a:ln>
          </p:spPr>
          <p:txBody>
            <a:bodyPr spcFirstLastPara="1" wrap="square" lIns="53575" tIns="53575" rIns="53575" bIns="53575" anchor="b" anchorCtr="0">
              <a:spAutoFit/>
            </a:bodyPr>
            <a:lstStyle/>
            <a:p>
              <a:pPr marL="0" marR="0" lvl="0" indent="0" algn="l" rtl="0">
                <a:lnSpc>
                  <a:spcPct val="100000"/>
                </a:lnSpc>
                <a:spcBef>
                  <a:spcPts val="0"/>
                </a:spcBef>
                <a:spcAft>
                  <a:spcPts val="0"/>
                </a:spcAft>
                <a:buClr>
                  <a:srgbClr val="212529"/>
                </a:buClr>
                <a:buSzPts val="3200"/>
                <a:buFont typeface="Catamaran"/>
                <a:buNone/>
              </a:pPr>
              <a:r>
                <a:rPr lang="lv-LV" sz="2500" b="1" dirty="0">
                  <a:solidFill>
                    <a:srgbClr val="212529"/>
                  </a:solidFill>
                </a:rPr>
                <a:t>i</a:t>
              </a:r>
              <a:r>
                <a:rPr lang="lv-LV" sz="2500" b="1" i="0" strike="noStrike" cap="none" dirty="0">
                  <a:solidFill>
                    <a:srgbClr val="212529"/>
                  </a:solidFill>
                  <a:latin typeface="Arial"/>
                  <a:ea typeface="Arial"/>
                  <a:cs typeface="Arial"/>
                  <a:sym typeface="Arial"/>
                </a:rPr>
                <a:t>nga.jekabsone@magneticpro.lv</a:t>
              </a:r>
            </a:p>
            <a:p>
              <a:pPr marL="0" marR="0" lvl="0" indent="0" algn="l" rtl="0">
                <a:lnSpc>
                  <a:spcPct val="100000"/>
                </a:lnSpc>
                <a:spcBef>
                  <a:spcPts val="0"/>
                </a:spcBef>
                <a:spcAft>
                  <a:spcPts val="0"/>
                </a:spcAft>
                <a:buClr>
                  <a:srgbClr val="212529"/>
                </a:buClr>
                <a:buSzPts val="3200"/>
                <a:buFont typeface="Catamaran"/>
                <a:buNone/>
              </a:pPr>
              <a:r>
                <a:rPr lang="lv-LV" sz="2500" b="1" i="0" strike="noStrike" cap="none" dirty="0">
                  <a:solidFill>
                    <a:srgbClr val="212529"/>
                  </a:solidFill>
                  <a:latin typeface="Arial"/>
                  <a:ea typeface="Arial"/>
                  <a:cs typeface="Arial"/>
                  <a:sym typeface="Arial"/>
                </a:rPr>
                <a:t>https://magneticpro.lv/postdoc/</a:t>
              </a:r>
              <a:endParaRPr sz="2500" b="1" i="0" strike="noStrike" cap="none" dirty="0">
                <a:solidFill>
                  <a:schemeClr val="hlink"/>
                </a:solidFill>
                <a:latin typeface="Arial"/>
                <a:ea typeface="Arial"/>
                <a:cs typeface="Arial"/>
                <a:sym typeface="Arial"/>
                <a:hlinkClick r:id="rId3"/>
              </a:endParaRPr>
            </a:p>
          </p:txBody>
        </p:sp>
        <p:pic>
          <p:nvPicPr>
            <p:cNvPr id="355" name="Google Shape;355;g24a8737046f_11_255" descr="Chart, pie chart&#10;&#10;Description automatically generated"/>
            <p:cNvPicPr preferRelativeResize="0"/>
            <p:nvPr/>
          </p:nvPicPr>
          <p:blipFill rotWithShape="1">
            <a:blip r:embed="rId4">
              <a:alphaModFix/>
            </a:blip>
            <a:srcRect/>
            <a:stretch/>
          </p:blipFill>
          <p:spPr>
            <a:xfrm rot="10800000" flipH="1">
              <a:off x="1856973" y="6170282"/>
              <a:ext cx="1197636" cy="1712151"/>
            </a:xfrm>
            <a:prstGeom prst="rect">
              <a:avLst/>
            </a:prstGeom>
            <a:noFill/>
            <a:ln>
              <a:noFill/>
            </a:ln>
          </p:spPr>
        </p:pic>
        <p:pic>
          <p:nvPicPr>
            <p:cNvPr id="356" name="Google Shape;356;g24a8737046f_11_255" descr="Shape&#10;&#10;Description automatically generated with medium confidence"/>
            <p:cNvPicPr preferRelativeResize="0"/>
            <p:nvPr/>
          </p:nvPicPr>
          <p:blipFill rotWithShape="1">
            <a:blip r:embed="rId5">
              <a:alphaModFix/>
            </a:blip>
            <a:srcRect/>
            <a:stretch/>
          </p:blipFill>
          <p:spPr>
            <a:xfrm>
              <a:off x="10758327" y="6134803"/>
              <a:ext cx="2052496" cy="2052496"/>
            </a:xfrm>
            <a:prstGeom prst="rect">
              <a:avLst/>
            </a:prstGeom>
            <a:noFill/>
            <a:ln>
              <a:noFill/>
            </a:ln>
          </p:spPr>
        </p:pic>
        <p:pic>
          <p:nvPicPr>
            <p:cNvPr id="357" name="Google Shape;357;g24a8737046f_11_255" descr="Shape&#10;&#10;Description automatically generated with medium confidence"/>
            <p:cNvPicPr preferRelativeResize="0"/>
            <p:nvPr/>
          </p:nvPicPr>
          <p:blipFill rotWithShape="1">
            <a:blip r:embed="rId6">
              <a:alphaModFix/>
            </a:blip>
            <a:srcRect/>
            <a:stretch/>
          </p:blipFill>
          <p:spPr>
            <a:xfrm rot="16200000" flipH="1">
              <a:off x="1400557" y="15054572"/>
              <a:ext cx="1633048" cy="1633048"/>
            </a:xfrm>
            <a:prstGeom prst="rect">
              <a:avLst/>
            </a:prstGeom>
            <a:noFill/>
            <a:ln>
              <a:noFill/>
            </a:ln>
          </p:spPr>
        </p:pic>
        <p:pic>
          <p:nvPicPr>
            <p:cNvPr id="358" name="Google Shape;358;g24a8737046f_11_255" descr="Shape&#10;&#10;Description automatically generated with medium confidence"/>
            <p:cNvPicPr preferRelativeResize="0"/>
            <p:nvPr/>
          </p:nvPicPr>
          <p:blipFill rotWithShape="1">
            <a:blip r:embed="rId7">
              <a:alphaModFix/>
            </a:blip>
            <a:srcRect/>
            <a:stretch/>
          </p:blipFill>
          <p:spPr>
            <a:xfrm>
              <a:off x="1470047" y="29293775"/>
              <a:ext cx="1742233" cy="1742233"/>
            </a:xfrm>
            <a:prstGeom prst="rect">
              <a:avLst/>
            </a:prstGeom>
            <a:noFill/>
            <a:ln>
              <a:noFill/>
            </a:ln>
          </p:spPr>
        </p:pic>
        <p:pic>
          <p:nvPicPr>
            <p:cNvPr id="359" name="Google Shape;359;g24a8737046f_11_255" descr="Shape&#10;&#10;Description automatically generated with medium confidence"/>
            <p:cNvPicPr preferRelativeResize="0"/>
            <p:nvPr/>
          </p:nvPicPr>
          <p:blipFill rotWithShape="1">
            <a:blip r:embed="rId6">
              <a:alphaModFix/>
            </a:blip>
            <a:srcRect/>
            <a:stretch/>
          </p:blipFill>
          <p:spPr>
            <a:xfrm flipH="1">
              <a:off x="1691302" y="36032956"/>
              <a:ext cx="1633048" cy="1633048"/>
            </a:xfrm>
            <a:prstGeom prst="rect">
              <a:avLst/>
            </a:prstGeom>
            <a:noFill/>
            <a:ln>
              <a:noFill/>
            </a:ln>
          </p:spPr>
        </p:pic>
        <p:sp>
          <p:nvSpPr>
            <p:cNvPr id="367" name="Google Shape;367;g24a8737046f_11_255"/>
            <p:cNvSpPr txBox="1"/>
            <p:nvPr/>
          </p:nvSpPr>
          <p:spPr>
            <a:xfrm>
              <a:off x="12535777" y="33129609"/>
              <a:ext cx="6664500" cy="785400"/>
            </a:xfrm>
            <a:prstGeom prst="rect">
              <a:avLst/>
            </a:prstGeom>
            <a:noFill/>
            <a:ln>
              <a:noFill/>
            </a:ln>
          </p:spPr>
          <p:txBody>
            <a:bodyPr spcFirstLastPara="1" wrap="square" lIns="53575" tIns="53575" rIns="53575" bIns="53575" anchor="ctr" anchorCtr="0">
              <a:spAutoFit/>
            </a:bodyPr>
            <a:lstStyle/>
            <a:p>
              <a:pPr marL="0" marR="0" lvl="0" indent="0" algn="ctr" rtl="0">
                <a:lnSpc>
                  <a:spcPct val="100000"/>
                </a:lnSpc>
                <a:spcBef>
                  <a:spcPts val="0"/>
                </a:spcBef>
                <a:spcAft>
                  <a:spcPts val="0"/>
                </a:spcAft>
                <a:buClr>
                  <a:srgbClr val="D8D8D8"/>
                </a:buClr>
                <a:buSzPts val="4400"/>
                <a:buFont typeface="Helvetica Neue"/>
                <a:buNone/>
              </a:pPr>
              <a:r>
                <a:rPr lang="lv-LV" sz="4400" b="1" i="0" u="none" strike="noStrike" cap="none">
                  <a:solidFill>
                    <a:srgbClr val="D8D8D8"/>
                  </a:solidFill>
                  <a:latin typeface="Helvetica Neue"/>
                  <a:ea typeface="Helvetica Neue"/>
                  <a:cs typeface="Helvetica Neue"/>
                  <a:sym typeface="Helvetica Neue"/>
                </a:rPr>
                <a:t>For the picture </a:t>
              </a:r>
              <a:endParaRPr sz="4400" b="1" i="0" u="none" strike="noStrike" cap="none">
                <a:solidFill>
                  <a:srgbClr val="D8D8D8"/>
                </a:solidFill>
                <a:latin typeface="Helvetica Neue"/>
                <a:ea typeface="Helvetica Neue"/>
                <a:cs typeface="Helvetica Neue"/>
                <a:sym typeface="Helvetica Neue"/>
              </a:endParaRPr>
            </a:p>
          </p:txBody>
        </p:sp>
      </p:grpSp>
      <p:pic>
        <p:nvPicPr>
          <p:cNvPr id="368" name="Google Shape;368;g24a8737046f_11_255" descr="A picture containing graphics, screenshot, graphic design, design&#10;&#10;Description automatically generated"/>
          <p:cNvPicPr preferRelativeResize="0"/>
          <p:nvPr/>
        </p:nvPicPr>
        <p:blipFill rotWithShape="1">
          <a:blip r:embed="rId8">
            <a:alphaModFix/>
          </a:blip>
          <a:srcRect/>
          <a:stretch/>
        </p:blipFill>
        <p:spPr>
          <a:xfrm>
            <a:off x="524340" y="-160188"/>
            <a:ext cx="5114286" cy="2857143"/>
          </a:xfrm>
          <a:prstGeom prst="rect">
            <a:avLst/>
          </a:prstGeom>
          <a:noFill/>
          <a:ln>
            <a:noFill/>
          </a:ln>
        </p:spPr>
      </p:pic>
      <p:sp>
        <p:nvSpPr>
          <p:cNvPr id="2" name="Google Shape;354;g24a8737046f_11_255">
            <a:extLst>
              <a:ext uri="{FF2B5EF4-FFF2-40B4-BE49-F238E27FC236}">
                <a16:creationId xmlns:a16="http://schemas.microsoft.com/office/drawing/2014/main" id="{B5783517-86BC-8171-5FE1-935F05F618E9}"/>
              </a:ext>
            </a:extLst>
          </p:cNvPr>
          <p:cNvSpPr txBox="1"/>
          <p:nvPr/>
        </p:nvSpPr>
        <p:spPr>
          <a:xfrm>
            <a:off x="7657983" y="37360681"/>
            <a:ext cx="13874823" cy="1123859"/>
          </a:xfrm>
          <a:prstGeom prst="rect">
            <a:avLst/>
          </a:prstGeom>
          <a:noFill/>
          <a:ln>
            <a:noFill/>
          </a:ln>
        </p:spPr>
        <p:txBody>
          <a:bodyPr spcFirstLastPara="1" wrap="square" lIns="53575" tIns="53575" rIns="53575" bIns="53575" anchor="b" anchorCtr="0">
            <a:spAutoFit/>
          </a:bodyPr>
          <a:lstStyle/>
          <a:p>
            <a:pPr marL="0" marR="0" lvl="0" indent="0" algn="just" rtl="0">
              <a:lnSpc>
                <a:spcPct val="100000"/>
              </a:lnSpc>
              <a:spcBef>
                <a:spcPts val="0"/>
              </a:spcBef>
              <a:spcAft>
                <a:spcPts val="0"/>
              </a:spcAft>
              <a:buClr>
                <a:srgbClr val="212529"/>
              </a:buClr>
              <a:buSzPts val="3200"/>
              <a:buFont typeface="Catamaran"/>
              <a:buNone/>
            </a:pPr>
            <a:r>
              <a:rPr lang="en-US" sz="2200" i="0" strike="noStrike" cap="none" dirty="0">
                <a:solidFill>
                  <a:schemeClr val="hlink"/>
                </a:solidFill>
                <a:latin typeface="Arial"/>
                <a:ea typeface="Arial"/>
                <a:cs typeface="Arial"/>
                <a:sym typeface="Arial"/>
              </a:rPr>
              <a:t>The research was funded by the Latvian Science Council within the post-doctoral research aid </a:t>
            </a:r>
            <a:r>
              <a:rPr lang="en-US" sz="2200" i="0" strike="noStrike" cap="none" dirty="0" err="1">
                <a:solidFill>
                  <a:schemeClr val="hlink"/>
                </a:solidFill>
                <a:latin typeface="Arial"/>
                <a:ea typeface="Arial"/>
                <a:cs typeface="Arial"/>
                <a:sym typeface="Arial"/>
              </a:rPr>
              <a:t>programme’s</a:t>
            </a:r>
            <a:r>
              <a:rPr lang="en-US" sz="2200" i="0" strike="noStrike" cap="none" dirty="0">
                <a:solidFill>
                  <a:schemeClr val="hlink"/>
                </a:solidFill>
                <a:latin typeface="Arial"/>
                <a:ea typeface="Arial"/>
                <a:cs typeface="Arial"/>
                <a:sym typeface="Arial"/>
              </a:rPr>
              <a:t> project „Development of online adult learning in response to COVID-19 for digitalization and economic growth of the regions in Latvia” (No.1.1.1.2/VIAA/4/20/616).</a:t>
            </a:r>
            <a:endParaRPr lang="en-US" sz="2200" i="0" strike="noStrike" cap="none" dirty="0">
              <a:solidFill>
                <a:schemeClr val="hlink"/>
              </a:solidFill>
              <a:latin typeface="Arial"/>
              <a:ea typeface="Arial"/>
              <a:cs typeface="Arial"/>
              <a:sym typeface="Arial"/>
              <a:hlinkClick r:id="rId3"/>
            </a:endParaRPr>
          </a:p>
        </p:txBody>
      </p:sp>
      <p:graphicFrame>
        <p:nvGraphicFramePr>
          <p:cNvPr id="5" name="Diagram 4">
            <a:extLst>
              <a:ext uri="{FF2B5EF4-FFF2-40B4-BE49-F238E27FC236}">
                <a16:creationId xmlns:a16="http://schemas.microsoft.com/office/drawing/2014/main" id="{564A75D9-22AA-3317-0BF0-5D5A9B5CCF62}"/>
              </a:ext>
            </a:extLst>
          </p:cNvPr>
          <p:cNvGraphicFramePr/>
          <p:nvPr>
            <p:extLst>
              <p:ext uri="{D42A27DB-BD31-4B8C-83A1-F6EECF244321}">
                <p14:modId xmlns:p14="http://schemas.microsoft.com/office/powerpoint/2010/main" val="370310486"/>
              </p:ext>
            </p:extLst>
          </p:nvPr>
        </p:nvGraphicFramePr>
        <p:xfrm>
          <a:off x="11435002" y="29719898"/>
          <a:ext cx="9885371" cy="632188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Table 5">
            <a:extLst>
              <a:ext uri="{FF2B5EF4-FFF2-40B4-BE49-F238E27FC236}">
                <a16:creationId xmlns:a16="http://schemas.microsoft.com/office/drawing/2014/main" id="{07F0B231-3570-A266-B84A-76A9A41DB3A6}"/>
              </a:ext>
            </a:extLst>
          </p:cNvPr>
          <p:cNvGraphicFramePr>
            <a:graphicFrameLocks noGrp="1"/>
          </p:cNvGraphicFramePr>
          <p:nvPr>
            <p:extLst>
              <p:ext uri="{D42A27DB-BD31-4B8C-83A1-F6EECF244321}">
                <p14:modId xmlns:p14="http://schemas.microsoft.com/office/powerpoint/2010/main" val="846874535"/>
              </p:ext>
            </p:extLst>
          </p:nvPr>
        </p:nvGraphicFramePr>
        <p:xfrm>
          <a:off x="11354966" y="10207053"/>
          <a:ext cx="9776620" cy="5595195"/>
        </p:xfrm>
        <a:graphic>
          <a:graphicData uri="http://schemas.openxmlformats.org/drawingml/2006/table">
            <a:tbl>
              <a:tblPr firstRow="1" firstCol="1" bandRow="1">
                <a:tableStyleId>{5C22544A-7EE6-4342-B048-85BDC9FD1C3A}</a:tableStyleId>
              </a:tblPr>
              <a:tblGrid>
                <a:gridCol w="1630483">
                  <a:extLst>
                    <a:ext uri="{9D8B030D-6E8A-4147-A177-3AD203B41FA5}">
                      <a16:colId xmlns:a16="http://schemas.microsoft.com/office/drawing/2014/main" val="713893959"/>
                    </a:ext>
                  </a:extLst>
                </a:gridCol>
                <a:gridCol w="1652445">
                  <a:extLst>
                    <a:ext uri="{9D8B030D-6E8A-4147-A177-3AD203B41FA5}">
                      <a16:colId xmlns:a16="http://schemas.microsoft.com/office/drawing/2014/main" val="3671428514"/>
                    </a:ext>
                  </a:extLst>
                </a:gridCol>
                <a:gridCol w="2929430">
                  <a:extLst>
                    <a:ext uri="{9D8B030D-6E8A-4147-A177-3AD203B41FA5}">
                      <a16:colId xmlns:a16="http://schemas.microsoft.com/office/drawing/2014/main" val="3714200974"/>
                    </a:ext>
                  </a:extLst>
                </a:gridCol>
                <a:gridCol w="1782131">
                  <a:extLst>
                    <a:ext uri="{9D8B030D-6E8A-4147-A177-3AD203B41FA5}">
                      <a16:colId xmlns:a16="http://schemas.microsoft.com/office/drawing/2014/main" val="2318876945"/>
                    </a:ext>
                  </a:extLst>
                </a:gridCol>
                <a:gridCol w="1782131">
                  <a:extLst>
                    <a:ext uri="{9D8B030D-6E8A-4147-A177-3AD203B41FA5}">
                      <a16:colId xmlns:a16="http://schemas.microsoft.com/office/drawing/2014/main" val="976498690"/>
                    </a:ext>
                  </a:extLst>
                </a:gridCol>
              </a:tblGrid>
              <a:tr h="1766904">
                <a:tc>
                  <a:txBody>
                    <a:bodyPr/>
                    <a:lstStyle/>
                    <a:p>
                      <a:pPr algn="l">
                        <a:lnSpc>
                          <a:spcPct val="100000"/>
                        </a:lnSpc>
                        <a:spcBef>
                          <a:spcPts val="600"/>
                        </a:spcBef>
                        <a:spcAft>
                          <a:spcPts val="800"/>
                        </a:spcAft>
                      </a:pPr>
                      <a:r>
                        <a:rPr lang="en-US" sz="1800" kern="0" dirty="0">
                          <a:effectLst/>
                        </a:rPr>
                        <a:t>The proportion of content delivered online, %</a:t>
                      </a: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Bef>
                          <a:spcPts val="600"/>
                        </a:spcBef>
                        <a:spcAft>
                          <a:spcPts val="800"/>
                        </a:spcAft>
                      </a:pPr>
                      <a:r>
                        <a:rPr lang="en-US" sz="1800" kern="0" dirty="0">
                          <a:effectLst/>
                        </a:rPr>
                        <a:t>Type of course</a:t>
                      </a: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Bef>
                          <a:spcPts val="600"/>
                        </a:spcBef>
                        <a:spcAft>
                          <a:spcPts val="800"/>
                        </a:spcAft>
                      </a:pPr>
                      <a:r>
                        <a:rPr lang="en-US" sz="1800" kern="0" dirty="0">
                          <a:effectLst/>
                        </a:rPr>
                        <a:t>Description</a:t>
                      </a: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Bef>
                          <a:spcPts val="600"/>
                        </a:spcBef>
                        <a:spcAft>
                          <a:spcPts val="800"/>
                        </a:spcAft>
                      </a:pPr>
                      <a:r>
                        <a:rPr lang="en-US" sz="1800" kern="0">
                          <a:effectLst/>
                        </a:rPr>
                        <a:t>Situation in Latvia before the pandemic, share of adult education institutions, %</a:t>
                      </a:r>
                      <a:endPar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Bef>
                          <a:spcPts val="600"/>
                        </a:spcBef>
                        <a:spcAft>
                          <a:spcPts val="800"/>
                        </a:spcAft>
                      </a:pPr>
                      <a:r>
                        <a:rPr lang="en-US" sz="1800" kern="0" dirty="0">
                          <a:effectLst/>
                        </a:rPr>
                        <a:t>Situation in Latvia during the pandemic, share of adult education institutions, %</a:t>
                      </a: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5558451"/>
                  </a:ext>
                </a:extLst>
              </a:tr>
              <a:tr h="1177936">
                <a:tc>
                  <a:txBody>
                    <a:bodyPr/>
                    <a:lstStyle/>
                    <a:p>
                      <a:pPr algn="l">
                        <a:lnSpc>
                          <a:spcPct val="100000"/>
                        </a:lnSpc>
                        <a:spcAft>
                          <a:spcPts val="800"/>
                        </a:spcAft>
                      </a:pPr>
                      <a:r>
                        <a:rPr lang="en-US" sz="1800" kern="0">
                          <a:effectLst/>
                        </a:rPr>
                        <a:t>0</a:t>
                      </a:r>
                      <a:endPar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800"/>
                        </a:spcAft>
                      </a:pPr>
                      <a:r>
                        <a:rPr lang="en-US" sz="1800" kern="0">
                          <a:effectLst/>
                        </a:rPr>
                        <a:t>Traditional</a:t>
                      </a:r>
                      <a:endPar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800"/>
                        </a:spcAft>
                      </a:pPr>
                      <a:r>
                        <a:rPr lang="en-US" sz="1800" kern="0" dirty="0">
                          <a:effectLst/>
                        </a:rPr>
                        <a:t>Traditional face-to-face learning with no significant use of web-based technologies</a:t>
                      </a: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800"/>
                        </a:spcAft>
                      </a:pPr>
                      <a:r>
                        <a:rPr lang="en-US" sz="1800" kern="0">
                          <a:effectLst/>
                        </a:rPr>
                        <a:t>20</a:t>
                      </a:r>
                      <a:endPar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800"/>
                        </a:spcAft>
                      </a:pPr>
                      <a:r>
                        <a:rPr lang="en-US" sz="1800" kern="0" dirty="0">
                          <a:effectLst/>
                        </a:rPr>
                        <a:t>0</a:t>
                      </a: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1749863"/>
                  </a:ext>
                </a:extLst>
              </a:tr>
              <a:tr h="1177936">
                <a:tc>
                  <a:txBody>
                    <a:bodyPr/>
                    <a:lstStyle/>
                    <a:p>
                      <a:pPr algn="l">
                        <a:lnSpc>
                          <a:spcPct val="100000"/>
                        </a:lnSpc>
                        <a:spcAft>
                          <a:spcPts val="800"/>
                        </a:spcAft>
                      </a:pPr>
                      <a:r>
                        <a:rPr lang="en-US" sz="1800" kern="0" dirty="0">
                          <a:effectLst/>
                        </a:rPr>
                        <a:t>1-19</a:t>
                      </a: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800"/>
                        </a:spcAft>
                      </a:pPr>
                      <a:r>
                        <a:rPr lang="en-US" sz="1800" kern="0">
                          <a:effectLst/>
                        </a:rPr>
                        <a:t>Web-facilitated</a:t>
                      </a:r>
                      <a:endPar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800"/>
                        </a:spcAft>
                      </a:pPr>
                      <a:r>
                        <a:rPr lang="en-US" sz="1800" kern="0">
                          <a:effectLst/>
                        </a:rPr>
                        <a:t>The course uses web-based technology to facilitate what is essentially a face-to-face course</a:t>
                      </a:r>
                      <a:endPar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800"/>
                        </a:spcAft>
                      </a:pPr>
                      <a:r>
                        <a:rPr lang="en-US" sz="1800" kern="0">
                          <a:effectLst/>
                        </a:rPr>
                        <a:t>82</a:t>
                      </a:r>
                      <a:endPar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800"/>
                        </a:spcAft>
                      </a:pPr>
                      <a:r>
                        <a:rPr lang="en-US" sz="1800" kern="0">
                          <a:effectLst/>
                        </a:rPr>
                        <a:t>12</a:t>
                      </a:r>
                      <a:endPar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6174237"/>
                  </a:ext>
                </a:extLst>
              </a:tr>
              <a:tr h="588968">
                <a:tc>
                  <a:txBody>
                    <a:bodyPr/>
                    <a:lstStyle/>
                    <a:p>
                      <a:pPr algn="l">
                        <a:lnSpc>
                          <a:spcPct val="100000"/>
                        </a:lnSpc>
                        <a:spcAft>
                          <a:spcPts val="800"/>
                        </a:spcAft>
                      </a:pPr>
                      <a:r>
                        <a:rPr lang="en-US" sz="1800" kern="0">
                          <a:effectLst/>
                        </a:rPr>
                        <a:t>20-79</a:t>
                      </a:r>
                      <a:endPar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800"/>
                        </a:spcAft>
                      </a:pPr>
                      <a:r>
                        <a:rPr lang="en-US" sz="1800" kern="0">
                          <a:effectLst/>
                        </a:rPr>
                        <a:t>Blended or hybrid</a:t>
                      </a:r>
                      <a:endPar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800"/>
                        </a:spcAft>
                      </a:pPr>
                      <a:r>
                        <a:rPr lang="en-US" sz="1800" kern="0">
                          <a:effectLst/>
                        </a:rPr>
                        <a:t>The course blends online and face-to-face delivery</a:t>
                      </a:r>
                      <a:endPar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800"/>
                        </a:spcAft>
                      </a:pPr>
                      <a:r>
                        <a:rPr lang="en-US" sz="1800" kern="0">
                          <a:effectLst/>
                        </a:rPr>
                        <a:t>8</a:t>
                      </a:r>
                      <a:endPar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800"/>
                        </a:spcAft>
                      </a:pPr>
                      <a:r>
                        <a:rPr lang="en-US" sz="1800" kern="0">
                          <a:effectLst/>
                        </a:rPr>
                        <a:t>30</a:t>
                      </a:r>
                      <a:endPar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30241242"/>
                  </a:ext>
                </a:extLst>
              </a:tr>
              <a:tr h="883451">
                <a:tc>
                  <a:txBody>
                    <a:bodyPr/>
                    <a:lstStyle/>
                    <a:p>
                      <a:pPr algn="l">
                        <a:lnSpc>
                          <a:spcPct val="100000"/>
                        </a:lnSpc>
                        <a:spcAft>
                          <a:spcPts val="800"/>
                        </a:spcAft>
                      </a:pPr>
                      <a:r>
                        <a:rPr lang="en-US" sz="1800" kern="0">
                          <a:effectLst/>
                        </a:rPr>
                        <a:t>80-100</a:t>
                      </a:r>
                      <a:endPar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800"/>
                        </a:spcAft>
                      </a:pPr>
                      <a:r>
                        <a:rPr lang="en-US" sz="1800" kern="0">
                          <a:effectLst/>
                        </a:rPr>
                        <a:t>Fully online</a:t>
                      </a:r>
                      <a:endPar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800"/>
                        </a:spcAft>
                      </a:pPr>
                      <a:r>
                        <a:rPr lang="en-US" sz="1800" kern="0">
                          <a:effectLst/>
                        </a:rPr>
                        <a:t>A course in which most or all of the content is delivered online</a:t>
                      </a:r>
                      <a:endPar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800"/>
                        </a:spcAft>
                      </a:pPr>
                      <a:r>
                        <a:rPr lang="en-US" sz="1800" kern="0">
                          <a:effectLst/>
                        </a:rPr>
                        <a:t>2</a:t>
                      </a:r>
                      <a:endPar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800"/>
                        </a:spcAft>
                      </a:pPr>
                      <a:r>
                        <a:rPr lang="en-US" sz="1800" kern="0" dirty="0">
                          <a:effectLst/>
                        </a:rPr>
                        <a:t>92</a:t>
                      </a: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01378706"/>
                  </a:ext>
                </a:extLst>
              </a:tr>
            </a:tbl>
          </a:graphicData>
        </a:graphic>
      </p:graphicFrame>
      <p:graphicFrame>
        <p:nvGraphicFramePr>
          <p:cNvPr id="7" name="Chart 6">
            <a:extLst>
              <a:ext uri="{FF2B5EF4-FFF2-40B4-BE49-F238E27FC236}">
                <a16:creationId xmlns:a16="http://schemas.microsoft.com/office/drawing/2014/main" id="{AD24D0C3-63F0-E53D-5DED-8022BE692DBC}"/>
              </a:ext>
            </a:extLst>
          </p:cNvPr>
          <p:cNvGraphicFramePr/>
          <p:nvPr>
            <p:extLst>
              <p:ext uri="{D42A27DB-BD31-4B8C-83A1-F6EECF244321}">
                <p14:modId xmlns:p14="http://schemas.microsoft.com/office/powerpoint/2010/main" val="2897053899"/>
              </p:ext>
            </p:extLst>
          </p:nvPr>
        </p:nvGraphicFramePr>
        <p:xfrm>
          <a:off x="1448435" y="16888537"/>
          <a:ext cx="10394526" cy="5510538"/>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8" name="Chart 7">
            <a:extLst>
              <a:ext uri="{FF2B5EF4-FFF2-40B4-BE49-F238E27FC236}">
                <a16:creationId xmlns:a16="http://schemas.microsoft.com/office/drawing/2014/main" id="{D5BB9A3F-31C0-6217-3278-CA67C2CAAE9F}"/>
              </a:ext>
            </a:extLst>
          </p:cNvPr>
          <p:cNvGraphicFramePr/>
          <p:nvPr>
            <p:extLst>
              <p:ext uri="{D42A27DB-BD31-4B8C-83A1-F6EECF244321}">
                <p14:modId xmlns:p14="http://schemas.microsoft.com/office/powerpoint/2010/main" val="1210601483"/>
              </p:ext>
            </p:extLst>
          </p:nvPr>
        </p:nvGraphicFramePr>
        <p:xfrm>
          <a:off x="11435002" y="17076723"/>
          <a:ext cx="10638633" cy="4979643"/>
        </p:xfrm>
        <a:graphic>
          <a:graphicData uri="http://schemas.openxmlformats.org/drawingml/2006/chart">
            <c:chart xmlns:c="http://schemas.openxmlformats.org/drawingml/2006/chart" xmlns:r="http://schemas.openxmlformats.org/officeDocument/2006/relationships" r:id="rId15"/>
          </a:graphicData>
        </a:graphic>
      </p:graphicFrame>
      <p:sp>
        <p:nvSpPr>
          <p:cNvPr id="10" name="TextBox 9">
            <a:extLst>
              <a:ext uri="{FF2B5EF4-FFF2-40B4-BE49-F238E27FC236}">
                <a16:creationId xmlns:a16="http://schemas.microsoft.com/office/drawing/2014/main" id="{150A72C1-B850-714B-49E4-D5ADB6F5E315}"/>
              </a:ext>
            </a:extLst>
          </p:cNvPr>
          <p:cNvSpPr txBox="1"/>
          <p:nvPr/>
        </p:nvSpPr>
        <p:spPr>
          <a:xfrm>
            <a:off x="12233249" y="9323249"/>
            <a:ext cx="8980225" cy="829651"/>
          </a:xfrm>
          <a:prstGeom prst="rect">
            <a:avLst/>
          </a:prstGeom>
          <a:noFill/>
        </p:spPr>
        <p:txBody>
          <a:bodyPr wrap="square">
            <a:spAutoFit/>
          </a:bodyPr>
          <a:lstStyle/>
          <a:p>
            <a:pPr algn="r">
              <a:lnSpc>
                <a:spcPct val="107000"/>
              </a:lnSpc>
              <a:spcAft>
                <a:spcPts val="800"/>
              </a:spcAft>
            </a:pPr>
            <a:r>
              <a:rPr lang="en-US" sz="2000" b="1" kern="100" dirty="0">
                <a:effectLst/>
                <a:latin typeface="+mj-lt"/>
                <a:ea typeface="Calibri" panose="020F0502020204030204" pitchFamily="34" charset="0"/>
                <a:cs typeface="Times New Roman" panose="02020603050405020304" pitchFamily="18" charset="0"/>
              </a:rPr>
              <a:t>Table 1 </a:t>
            </a:r>
            <a:endParaRPr lang="en-US" sz="2000" kern="100" dirty="0">
              <a:effectLst/>
              <a:latin typeface="+mj-lt"/>
              <a:ea typeface="Calibri" panose="020F0502020204030204" pitchFamily="34" charset="0"/>
              <a:cs typeface="Times New Roman" panose="02020603050405020304" pitchFamily="18" charset="0"/>
            </a:endParaRPr>
          </a:p>
          <a:p>
            <a:pPr algn="r">
              <a:lnSpc>
                <a:spcPct val="107000"/>
              </a:lnSpc>
              <a:spcAft>
                <a:spcPts val="800"/>
              </a:spcAft>
            </a:pPr>
            <a:r>
              <a:rPr lang="en-US" sz="2000" i="1" kern="100" dirty="0">
                <a:effectLst/>
                <a:latin typeface="+mj-lt"/>
                <a:ea typeface="Calibri" panose="020F0502020204030204" pitchFamily="34" charset="0"/>
                <a:cs typeface="Times New Roman" panose="02020603050405020304" pitchFamily="18" charset="0"/>
              </a:rPr>
              <a:t>Types of Online Learning and Their Application in Adult Education in Latvia</a:t>
            </a:r>
            <a:endParaRPr lang="en-US" sz="2000" kern="100" dirty="0">
              <a:effectLst/>
              <a:latin typeface="+mj-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A764E50-492D-4532-8AE5-FACB82F4CD2C}"/>
              </a:ext>
            </a:extLst>
          </p:cNvPr>
          <p:cNvSpPr txBox="1"/>
          <p:nvPr/>
        </p:nvSpPr>
        <p:spPr>
          <a:xfrm>
            <a:off x="11241126" y="16043020"/>
            <a:ext cx="11518230" cy="644600"/>
          </a:xfrm>
          <a:prstGeom prst="rect">
            <a:avLst/>
          </a:prstGeom>
          <a:noFill/>
        </p:spPr>
        <p:txBody>
          <a:bodyPr wrap="square">
            <a:spAutoFit/>
          </a:bodyPr>
          <a:lstStyle/>
          <a:p>
            <a:pPr algn="just">
              <a:lnSpc>
                <a:spcPct val="107000"/>
              </a:lnSpc>
              <a:spcAft>
                <a:spcPts val="800"/>
              </a:spcAft>
            </a:pPr>
            <a:r>
              <a:rPr lang="en-US" sz="1400" kern="100" dirty="0">
                <a:effectLst/>
                <a:latin typeface="+mj-lt"/>
                <a:ea typeface="Calibri" panose="020F0502020204030204" pitchFamily="34" charset="0"/>
                <a:cs typeface="Times New Roman" panose="02020603050405020304" pitchFamily="18" charset="0"/>
              </a:rPr>
              <a:t>*60 adult education institutions were surveyed in May-June 2021; multi-select multiple choice question</a:t>
            </a:r>
            <a:endParaRPr lang="en-US" sz="1800" kern="1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n-US" sz="1400" kern="100" dirty="0">
                <a:effectLst/>
                <a:latin typeface="+mj-lt"/>
                <a:ea typeface="Calibri" panose="020F0502020204030204" pitchFamily="34" charset="0"/>
                <a:cs typeface="Times New Roman" panose="02020603050405020304" pitchFamily="18" charset="0"/>
              </a:rPr>
              <a:t>** </a:t>
            </a:r>
            <a:r>
              <a:rPr lang="lv-LV" sz="1400" kern="100" dirty="0" err="1">
                <a:effectLst/>
                <a:latin typeface="+mj-lt"/>
                <a:ea typeface="Calibri" panose="020F0502020204030204" pitchFamily="34" charset="0"/>
                <a:cs typeface="Times New Roman" panose="02020603050405020304" pitchFamily="18" charset="0"/>
              </a:rPr>
              <a:t>Author</a:t>
            </a:r>
            <a:r>
              <a:rPr lang="lv-LV" kern="100" dirty="0" err="1">
                <a:latin typeface="+mj-lt"/>
                <a:ea typeface="Calibri" panose="020F0502020204030204" pitchFamily="34" charset="0"/>
                <a:cs typeface="Times New Roman" panose="02020603050405020304" pitchFamily="18" charset="0"/>
              </a:rPr>
              <a:t>’</a:t>
            </a:r>
            <a:r>
              <a:rPr lang="lv-LV" sz="1400" kern="100" dirty="0" err="1">
                <a:effectLst/>
                <a:latin typeface="+mj-lt"/>
                <a:ea typeface="Calibri" panose="020F0502020204030204" pitchFamily="34" charset="0"/>
                <a:cs typeface="Times New Roman" panose="02020603050405020304" pitchFamily="18" charset="0"/>
              </a:rPr>
              <a:t>s</a:t>
            </a:r>
            <a:r>
              <a:rPr lang="en-US" sz="1400" kern="100" dirty="0">
                <a:effectLst/>
                <a:latin typeface="+mj-lt"/>
                <a:ea typeface="Calibri" panose="020F0502020204030204" pitchFamily="34" charset="0"/>
                <a:cs typeface="Times New Roman" panose="02020603050405020304" pitchFamily="18" charset="0"/>
              </a:rPr>
              <a:t> created table using (Allen and Seaman, 2009) and survey results </a:t>
            </a:r>
            <a:endParaRPr lang="en-US" sz="1800" kern="100" dirty="0">
              <a:effectLst/>
              <a:latin typeface="+mj-l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730FA9D4-19EA-E3F5-9E8B-69F997B0BE10}"/>
              </a:ext>
            </a:extLst>
          </p:cNvPr>
          <p:cNvSpPr txBox="1"/>
          <p:nvPr/>
        </p:nvSpPr>
        <p:spPr>
          <a:xfrm>
            <a:off x="1448435" y="22202277"/>
            <a:ext cx="11518230" cy="766172"/>
          </a:xfrm>
          <a:prstGeom prst="rect">
            <a:avLst/>
          </a:prstGeom>
          <a:noFill/>
        </p:spPr>
        <p:txBody>
          <a:bodyPr wrap="square">
            <a:spAutoFit/>
          </a:bodyPr>
          <a:lstStyle/>
          <a:p>
            <a:pPr algn="just">
              <a:lnSpc>
                <a:spcPct val="107000"/>
              </a:lnSpc>
              <a:spcAft>
                <a:spcPts val="800"/>
              </a:spcAft>
            </a:pPr>
            <a:r>
              <a:rPr lang="en-US" sz="1800" b="1" kern="100" dirty="0">
                <a:effectLst/>
                <a:latin typeface="+mj-lt"/>
                <a:ea typeface="Calibri" panose="020F0502020204030204" pitchFamily="34" charset="0"/>
                <a:cs typeface="Times New Roman" panose="02020603050405020304" pitchFamily="18" charset="0"/>
              </a:rPr>
              <a:t>Figure </a:t>
            </a:r>
            <a:r>
              <a:rPr lang="lv-LV" sz="1800" b="1" kern="100" dirty="0">
                <a:effectLst/>
                <a:latin typeface="+mj-lt"/>
                <a:ea typeface="Calibri" panose="020F0502020204030204" pitchFamily="34" charset="0"/>
                <a:cs typeface="Times New Roman" panose="02020603050405020304" pitchFamily="18" charset="0"/>
              </a:rPr>
              <a:t>1</a:t>
            </a:r>
            <a:endParaRPr lang="en-US" sz="1800" kern="1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n-US" sz="1800" i="1" kern="100" dirty="0">
                <a:effectLst/>
                <a:latin typeface="+mj-lt"/>
                <a:ea typeface="Calibri" panose="020F0502020204030204" pitchFamily="34" charset="0"/>
                <a:cs typeface="Times New Roman" panose="02020603050405020304" pitchFamily="18" charset="0"/>
              </a:rPr>
              <a:t>Main Technology-Related Challenges of Adult Education Institutions in Latvia during the Pandemic</a:t>
            </a:r>
            <a:endParaRPr lang="en-US" sz="1800" kern="100" dirty="0">
              <a:effectLst/>
              <a:latin typeface="+mj-l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51D60282-37D3-24F8-3309-BC3B15016C23}"/>
              </a:ext>
            </a:extLst>
          </p:cNvPr>
          <p:cNvSpPr txBox="1"/>
          <p:nvPr/>
        </p:nvSpPr>
        <p:spPr>
          <a:xfrm>
            <a:off x="11680925" y="22223770"/>
            <a:ext cx="11518230" cy="766172"/>
          </a:xfrm>
          <a:prstGeom prst="rect">
            <a:avLst/>
          </a:prstGeom>
          <a:noFill/>
        </p:spPr>
        <p:txBody>
          <a:bodyPr wrap="square">
            <a:spAutoFit/>
          </a:bodyPr>
          <a:lstStyle/>
          <a:p>
            <a:pPr algn="just">
              <a:lnSpc>
                <a:spcPct val="107000"/>
              </a:lnSpc>
              <a:spcAft>
                <a:spcPts val="800"/>
              </a:spcAft>
            </a:pPr>
            <a:r>
              <a:rPr lang="en-US" sz="1800" b="1" kern="100" dirty="0">
                <a:effectLst/>
                <a:latin typeface="+mj-lt"/>
                <a:ea typeface="Calibri" panose="020F0502020204030204" pitchFamily="34" charset="0"/>
                <a:cs typeface="Times New Roman" panose="02020603050405020304" pitchFamily="18" charset="0"/>
              </a:rPr>
              <a:t>Figure </a:t>
            </a:r>
            <a:r>
              <a:rPr lang="lv-LV" sz="1800" b="1" kern="100" dirty="0">
                <a:effectLst/>
                <a:latin typeface="+mj-lt"/>
                <a:ea typeface="Calibri" panose="020F0502020204030204" pitchFamily="34" charset="0"/>
                <a:cs typeface="Times New Roman" panose="02020603050405020304" pitchFamily="18" charset="0"/>
              </a:rPr>
              <a:t>2</a:t>
            </a:r>
            <a:endParaRPr lang="en-US" sz="1800" kern="1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n-US" sz="1800" i="1" kern="100" dirty="0">
                <a:effectLst/>
                <a:latin typeface="+mj-lt"/>
                <a:ea typeface="Calibri" panose="020F0502020204030204" pitchFamily="34" charset="0"/>
                <a:cs typeface="Times New Roman" panose="02020603050405020304" pitchFamily="18" charset="0"/>
              </a:rPr>
              <a:t>Main Technology-Related Benefits of Adult Education Institutions in Latvia during the Pandemic</a:t>
            </a:r>
            <a:endParaRPr lang="en-US" sz="1800" kern="100" dirty="0">
              <a:effectLst/>
              <a:latin typeface="+mj-lt"/>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2300CF9E-F9E7-3E5A-F564-1BAC01E7BC72}"/>
              </a:ext>
            </a:extLst>
          </p:cNvPr>
          <p:cNvSpPr txBox="1"/>
          <p:nvPr/>
        </p:nvSpPr>
        <p:spPr>
          <a:xfrm>
            <a:off x="1517925" y="22978368"/>
            <a:ext cx="12151894" cy="639214"/>
          </a:xfrm>
          <a:prstGeom prst="rect">
            <a:avLst/>
          </a:prstGeom>
          <a:noFill/>
        </p:spPr>
        <p:txBody>
          <a:bodyPr wrap="square">
            <a:spAutoFit/>
          </a:bodyPr>
          <a:lstStyle/>
          <a:p>
            <a:pPr algn="just">
              <a:lnSpc>
                <a:spcPct val="107000"/>
              </a:lnSpc>
              <a:spcAft>
                <a:spcPts val="800"/>
              </a:spcAft>
            </a:pPr>
            <a:r>
              <a:rPr lang="en-US" sz="1400" kern="100" dirty="0">
                <a:effectLst/>
                <a:latin typeface="+mj-lt"/>
                <a:ea typeface="Calibri" panose="020F0502020204030204" pitchFamily="34" charset="0"/>
                <a:cs typeface="Times New Roman" panose="02020603050405020304" pitchFamily="18" charset="0"/>
              </a:rPr>
              <a:t>*n=43, research period May-June 2021; </a:t>
            </a:r>
            <a:endParaRPr lang="lv-LV" sz="1400" kern="1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n-US" sz="1400" kern="100" dirty="0">
                <a:effectLst/>
                <a:latin typeface="+mj-lt"/>
                <a:ea typeface="Calibri" panose="020F0502020204030204" pitchFamily="34" charset="0"/>
                <a:cs typeface="Times New Roman" panose="02020603050405020304" pitchFamily="18" charset="0"/>
              </a:rPr>
              <a:t>“1” corresponds to not important at all and “5” corresponds to an extremely important challenge</a:t>
            </a:r>
            <a:endParaRPr lang="en-US" sz="1800" kern="100" dirty="0">
              <a:effectLst/>
              <a:latin typeface="+mj-lt"/>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6EA174FC-D5B6-C7B5-A7EC-FC4C05D3FA42}"/>
              </a:ext>
            </a:extLst>
          </p:cNvPr>
          <p:cNvSpPr txBox="1"/>
          <p:nvPr/>
        </p:nvSpPr>
        <p:spPr>
          <a:xfrm>
            <a:off x="11680925" y="23104045"/>
            <a:ext cx="12151894" cy="639214"/>
          </a:xfrm>
          <a:prstGeom prst="rect">
            <a:avLst/>
          </a:prstGeom>
          <a:noFill/>
        </p:spPr>
        <p:txBody>
          <a:bodyPr wrap="square">
            <a:spAutoFit/>
          </a:bodyPr>
          <a:lstStyle/>
          <a:p>
            <a:pPr algn="just">
              <a:lnSpc>
                <a:spcPct val="107000"/>
              </a:lnSpc>
              <a:spcAft>
                <a:spcPts val="800"/>
              </a:spcAft>
            </a:pPr>
            <a:r>
              <a:rPr lang="en-US" sz="1400" kern="100" dirty="0">
                <a:effectLst/>
                <a:latin typeface="+mj-lt"/>
                <a:ea typeface="Calibri" panose="020F0502020204030204" pitchFamily="34" charset="0"/>
                <a:cs typeface="Times New Roman" panose="02020603050405020304" pitchFamily="18" charset="0"/>
              </a:rPr>
              <a:t>*n=43, research period May-June 2021; </a:t>
            </a:r>
            <a:endParaRPr lang="lv-LV" sz="1400" kern="1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n-US" sz="1400" kern="100" dirty="0">
                <a:effectLst/>
                <a:latin typeface="+mj-lt"/>
                <a:ea typeface="Calibri" panose="020F0502020204030204" pitchFamily="34" charset="0"/>
                <a:cs typeface="Times New Roman" panose="02020603050405020304" pitchFamily="18" charset="0"/>
              </a:rPr>
              <a:t>“1” corresponds to not important at all and “5” corresponds to an extremely important benefit</a:t>
            </a:r>
            <a:endParaRPr lang="en-US" sz="1800" kern="100" dirty="0">
              <a:effectLst/>
              <a:latin typeface="+mj-lt"/>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9EFABC4A-4AF5-D430-4D92-2A48D2AF4F24}"/>
              </a:ext>
            </a:extLst>
          </p:cNvPr>
          <p:cNvSpPr txBox="1"/>
          <p:nvPr/>
        </p:nvSpPr>
        <p:spPr>
          <a:xfrm>
            <a:off x="11435002" y="35869818"/>
            <a:ext cx="9885371" cy="1062535"/>
          </a:xfrm>
          <a:prstGeom prst="rect">
            <a:avLst/>
          </a:prstGeom>
          <a:noFill/>
        </p:spPr>
        <p:txBody>
          <a:bodyPr wrap="square">
            <a:spAutoFit/>
          </a:bodyPr>
          <a:lstStyle/>
          <a:p>
            <a:pPr algn="just">
              <a:lnSpc>
                <a:spcPct val="107000"/>
              </a:lnSpc>
              <a:spcAft>
                <a:spcPts val="800"/>
              </a:spcAft>
            </a:pPr>
            <a:r>
              <a:rPr lang="en-US" sz="1800" b="1" kern="100" dirty="0">
                <a:effectLst/>
                <a:latin typeface="+mj-lt"/>
                <a:ea typeface="Calibri" panose="020F0502020204030204" pitchFamily="34" charset="0"/>
                <a:cs typeface="Times New Roman" panose="02020603050405020304" pitchFamily="18" charset="0"/>
              </a:rPr>
              <a:t>Figure </a:t>
            </a:r>
            <a:r>
              <a:rPr lang="lv-LV" sz="1800" b="1" kern="100" dirty="0">
                <a:effectLst/>
                <a:latin typeface="+mj-lt"/>
                <a:ea typeface="Calibri" panose="020F0502020204030204" pitchFamily="34" charset="0"/>
                <a:cs typeface="Times New Roman" panose="02020603050405020304" pitchFamily="18" charset="0"/>
              </a:rPr>
              <a:t>3</a:t>
            </a:r>
            <a:endParaRPr lang="en-US" sz="1800" kern="1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n-US" sz="1800" i="1" kern="100" dirty="0">
                <a:effectLst/>
                <a:latin typeface="+mj-lt"/>
                <a:ea typeface="Calibri" panose="020F0502020204030204" pitchFamily="34" charset="0"/>
                <a:cs typeface="Times New Roman" panose="02020603050405020304" pitchFamily="18" charset="0"/>
              </a:rPr>
              <a:t>Incorporation of the Concepts of Sustainable Development and Education in the Sustainable Development Strategy of Latvia until 2030</a:t>
            </a:r>
            <a:endParaRPr lang="en-US" sz="1800" kern="100" dirty="0">
              <a:effectLst/>
              <a:latin typeface="+mj-lt"/>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8BFCC9EA-F2BB-E320-CAAB-AD0727A885B2}"/>
              </a:ext>
            </a:extLst>
          </p:cNvPr>
          <p:cNvSpPr txBox="1"/>
          <p:nvPr/>
        </p:nvSpPr>
        <p:spPr>
          <a:xfrm>
            <a:off x="11363521" y="37021584"/>
            <a:ext cx="12312316" cy="311496"/>
          </a:xfrm>
          <a:prstGeom prst="rect">
            <a:avLst/>
          </a:prstGeom>
          <a:noFill/>
        </p:spPr>
        <p:txBody>
          <a:bodyPr wrap="square">
            <a:spAutoFit/>
          </a:bodyPr>
          <a:lstStyle/>
          <a:p>
            <a:pPr algn="just">
              <a:lnSpc>
                <a:spcPct val="107000"/>
              </a:lnSpc>
              <a:spcAft>
                <a:spcPts val="800"/>
              </a:spcAft>
            </a:pPr>
            <a:r>
              <a:rPr lang="en-US" sz="1400" i="1" kern="100" dirty="0">
                <a:effectLst/>
                <a:latin typeface="+mj-lt"/>
                <a:ea typeface="Calibri" panose="020F0502020204030204" pitchFamily="34" charset="0"/>
                <a:cs typeface="Times New Roman" panose="02020603050405020304" pitchFamily="18" charset="0"/>
              </a:rPr>
              <a:t>Source:</a:t>
            </a:r>
            <a:r>
              <a:rPr lang="en-US" sz="1400" kern="100" dirty="0">
                <a:effectLst/>
                <a:latin typeface="+mj-lt"/>
                <a:ea typeface="Calibri" panose="020F0502020204030204" pitchFamily="34" charset="0"/>
                <a:cs typeface="Times New Roman" panose="02020603050405020304" pitchFamily="18" charset="0"/>
              </a:rPr>
              <a:t> Author’</a:t>
            </a:r>
            <a:r>
              <a:rPr lang="lv-LV" sz="1400" kern="100" dirty="0">
                <a:effectLst/>
                <a:latin typeface="+mj-lt"/>
                <a:ea typeface="Calibri" panose="020F0502020204030204" pitchFamily="34" charset="0"/>
                <a:cs typeface="Times New Roman" panose="02020603050405020304" pitchFamily="18" charset="0"/>
              </a:rPr>
              <a:t>s</a:t>
            </a:r>
            <a:r>
              <a:rPr lang="en-US" sz="1400" kern="100" dirty="0">
                <a:effectLst/>
                <a:latin typeface="+mj-lt"/>
                <a:ea typeface="Calibri" panose="020F0502020204030204" pitchFamily="34" charset="0"/>
                <a:cs typeface="Times New Roman" panose="02020603050405020304" pitchFamily="18" charset="0"/>
              </a:rPr>
              <a:t> created Figure using State Chancellery (2010).</a:t>
            </a:r>
            <a:endParaRPr lang="en-US" sz="1200" kern="100" dirty="0">
              <a:effectLst/>
              <a:latin typeface="+mj-lt"/>
              <a:ea typeface="Calibri" panose="020F0502020204030204" pitchFamily="34" charset="0"/>
              <a:cs typeface="Times New Roman" panose="02020603050405020304" pitchFamily="18" charset="0"/>
            </a:endParaRPr>
          </a:p>
        </p:txBody>
      </p:sp>
      <p:pic>
        <p:nvPicPr>
          <p:cNvPr id="26" name="Picture 25" descr="A picture containing diagram&#10;&#10;Description automatically generated">
            <a:extLst>
              <a:ext uri="{FF2B5EF4-FFF2-40B4-BE49-F238E27FC236}">
                <a16:creationId xmlns:a16="http://schemas.microsoft.com/office/drawing/2014/main" id="{589387B6-378D-54F1-1656-57DB7F9ABA11}"/>
              </a:ext>
            </a:extLst>
          </p:cNvPr>
          <p:cNvPicPr>
            <a:picLocks noChangeAspect="1"/>
          </p:cNvPicPr>
          <p:nvPr/>
        </p:nvPicPr>
        <p:blipFill>
          <a:blip r:embed="rId16" cstate="print">
            <a:duotone>
              <a:prstClr val="black"/>
              <a:schemeClr val="tx2">
                <a:tint val="45000"/>
                <a:satMod val="400000"/>
              </a:schemeClr>
            </a:duotone>
            <a:extLst>
              <a:ext uri="{BEBA8EAE-BF5A-486C-A8C5-ECC9F3942E4B}">
                <a14:imgProps xmlns:a14="http://schemas.microsoft.com/office/drawing/2010/main">
                  <a14:imgLayer r:embed="rId17">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1680925" y="38789016"/>
            <a:ext cx="7080430" cy="1571996"/>
          </a:xfrm>
          <a:prstGeom prst="rect">
            <a:avLst/>
          </a:prstGeom>
          <a:noFill/>
          <a:ln>
            <a:noFill/>
          </a:ln>
        </p:spPr>
      </p:pic>
      <p:pic>
        <p:nvPicPr>
          <p:cNvPr id="27" name="Picture 26" descr="Text&#10;&#10;Description automatically generated">
            <a:extLst>
              <a:ext uri="{FF2B5EF4-FFF2-40B4-BE49-F238E27FC236}">
                <a16:creationId xmlns:a16="http://schemas.microsoft.com/office/drawing/2014/main" id="{7EFA4044-80CB-774C-0228-DC54D387485E}"/>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9459074" y="39239650"/>
            <a:ext cx="3004108" cy="867730"/>
          </a:xfrm>
          <a:prstGeom prst="rect">
            <a:avLst/>
          </a:prstGeom>
          <a:noFill/>
          <a:ln>
            <a:noFill/>
          </a:ln>
        </p:spPr>
      </p:pic>
      <p:sp>
        <p:nvSpPr>
          <p:cNvPr id="30" name="Text Box 3">
            <a:extLst>
              <a:ext uri="{FF2B5EF4-FFF2-40B4-BE49-F238E27FC236}">
                <a16:creationId xmlns:a16="http://schemas.microsoft.com/office/drawing/2014/main" id="{A25B1343-C75C-A381-3DDA-5E66404C8ED7}"/>
              </a:ext>
            </a:extLst>
          </p:cNvPr>
          <p:cNvSpPr txBox="1"/>
          <p:nvPr/>
        </p:nvSpPr>
        <p:spPr>
          <a:xfrm>
            <a:off x="12919581" y="32819661"/>
            <a:ext cx="6664500" cy="51583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lv-LV" sz="2000" b="1" kern="100" dirty="0" err="1">
                <a:effectLst/>
                <a:latin typeface="Arial" panose="020B0604020202020204" pitchFamily="34" charset="0"/>
                <a:ea typeface="Calibri" panose="020F0502020204030204" pitchFamily="34" charset="0"/>
                <a:cs typeface="Arial" panose="020B0604020202020204" pitchFamily="34" charset="0"/>
              </a:rPr>
              <a:t>Education</a:t>
            </a:r>
            <a:r>
              <a:rPr lang="lv-LV" sz="2000" b="1" kern="100" dirty="0">
                <a:effectLst/>
                <a:latin typeface="Arial" panose="020B0604020202020204" pitchFamily="34" charset="0"/>
                <a:ea typeface="Calibri" panose="020F0502020204030204" pitchFamily="34" charset="0"/>
                <a:cs typeface="Arial" panose="020B0604020202020204" pitchFamily="34" charset="0"/>
              </a:rPr>
              <a:t> </a:t>
            </a:r>
            <a:r>
              <a:rPr lang="lv-LV" sz="2000" b="1" kern="100" dirty="0" err="1">
                <a:effectLst/>
                <a:latin typeface="Arial" panose="020B0604020202020204" pitchFamily="34" charset="0"/>
                <a:ea typeface="Calibri" panose="020F0502020204030204" pitchFamily="34" charset="0"/>
                <a:cs typeface="Arial" panose="020B0604020202020204" pitchFamily="34" charset="0"/>
              </a:rPr>
              <a:t>for</a:t>
            </a:r>
            <a:r>
              <a:rPr lang="lv-LV" sz="2000" b="1" kern="100" dirty="0">
                <a:effectLst/>
                <a:latin typeface="Arial" panose="020B0604020202020204" pitchFamily="34" charset="0"/>
                <a:ea typeface="Calibri" panose="020F0502020204030204" pitchFamily="34" charset="0"/>
                <a:cs typeface="Arial" panose="020B0604020202020204" pitchFamily="34" charset="0"/>
              </a:rPr>
              <a:t> </a:t>
            </a:r>
            <a:r>
              <a:rPr lang="lv-LV" sz="2000" b="1" kern="100" dirty="0" err="1">
                <a:effectLst/>
                <a:latin typeface="Arial" panose="020B0604020202020204" pitchFamily="34" charset="0"/>
                <a:ea typeface="Calibri" panose="020F0502020204030204" pitchFamily="34" charset="0"/>
                <a:cs typeface="Arial" panose="020B0604020202020204" pitchFamily="34" charset="0"/>
              </a:rPr>
              <a:t>Sustainable</a:t>
            </a:r>
            <a:r>
              <a:rPr lang="lv-LV" sz="2000" b="1" kern="100" dirty="0">
                <a:effectLst/>
                <a:latin typeface="Arial" panose="020B0604020202020204" pitchFamily="34" charset="0"/>
                <a:ea typeface="Calibri" panose="020F0502020204030204" pitchFamily="34" charset="0"/>
                <a:cs typeface="Arial" panose="020B0604020202020204" pitchFamily="34" charset="0"/>
              </a:rPr>
              <a:t> </a:t>
            </a:r>
            <a:r>
              <a:rPr lang="lv-LV" sz="2000" b="1" kern="100" dirty="0" err="1">
                <a:effectLst/>
                <a:latin typeface="Arial" panose="020B0604020202020204" pitchFamily="34" charset="0"/>
                <a:ea typeface="Calibri" panose="020F0502020204030204" pitchFamily="34" charset="0"/>
                <a:cs typeface="Arial" panose="020B0604020202020204" pitchFamily="34" charset="0"/>
              </a:rPr>
              <a:t>Development</a:t>
            </a:r>
            <a:r>
              <a:rPr lang="lv-LV" sz="2000" b="1" kern="100" dirty="0">
                <a:effectLst/>
                <a:latin typeface="Arial" panose="020B0604020202020204" pitchFamily="34" charset="0"/>
                <a:ea typeface="Calibri" panose="020F0502020204030204" pitchFamily="34" charset="0"/>
                <a:cs typeface="Arial" panose="020B0604020202020204" pitchFamily="34" charset="0"/>
              </a:rPr>
              <a:t>: Latvia2030</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958</Words>
  <Application>Microsoft Office PowerPoint</Application>
  <PresentationFormat>Custom</PresentationFormat>
  <Paragraphs>75</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Catamaran</vt:lpstr>
      <vt:lpstr>Helvetica Neue</vt:lpstr>
      <vt:lpstr>Helvetica Neue Light</vt:lpstr>
      <vt:lpstr>Arial</vt:lpstr>
      <vt:lpstr>Calibri</vt:lpstr>
      <vt:lpstr>Simple Light</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Lietotajs</dc:creator>
  <cp:lastModifiedBy>Inga Jekabsone</cp:lastModifiedBy>
  <cp:revision>1</cp:revision>
  <dcterms:modified xsi:type="dcterms:W3CDTF">2023-06-03T09:35:09Z</dcterms:modified>
</cp:coreProperties>
</file>