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43.jpg" ContentType="image/jpg"/>
  <Override PartName="/ppt/media/image44.jpg" ContentType="image/jpg"/>
  <Override PartName="/ppt/media/image46.jpg" ContentType="image/jpg"/>
  <Override PartName="/ppt/media/image47.jpg" ContentType="image/jpg"/>
  <Override PartName="/ppt/media/image48.jpg" ContentType="image/jpg"/>
  <Override PartName="/ppt/media/image49.jpg" ContentType="image/jpg"/>
  <Override PartName="/ppt/media/image52.jpg" ContentType="image/jpg"/>
  <Override PartName="/ppt/media/image53.jpg" ContentType="image/jpg"/>
  <Override PartName="/ppt/media/image54.jpg" ContentType="image/jpg"/>
  <Override PartName="/ppt/media/image55.jpg" ContentType="image/jp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271" r:id="rId16"/>
    <p:sldId id="760" r:id="rId17"/>
    <p:sldId id="342" r:id="rId18"/>
    <p:sldId id="343" r:id="rId19"/>
    <p:sldId id="345" r:id="rId20"/>
    <p:sldId id="763" r:id="rId21"/>
    <p:sldId id="761" r:id="rId22"/>
    <p:sldId id="341" r:id="rId23"/>
    <p:sldId id="750" r:id="rId24"/>
    <p:sldId id="751" r:id="rId25"/>
    <p:sldId id="752" r:id="rId26"/>
    <p:sldId id="749" r:id="rId27"/>
    <p:sldId id="753" r:id="rId28"/>
    <p:sldId id="754" r:id="rId29"/>
    <p:sldId id="755" r:id="rId30"/>
    <p:sldId id="757" r:id="rId31"/>
    <p:sldId id="762" r:id="rId32"/>
    <p:sldId id="316" r:id="rId33"/>
    <p:sldId id="317" r:id="rId34"/>
    <p:sldId id="318" r:id="rId35"/>
    <p:sldId id="319" r:id="rId36"/>
    <p:sldId id="320" r:id="rId37"/>
    <p:sldId id="321" r:id="rId38"/>
    <p:sldId id="322" r:id="rId39"/>
    <p:sldId id="328" r:id="rId40"/>
    <p:sldId id="329" r:id="rId41"/>
    <p:sldId id="332" r:id="rId42"/>
    <p:sldId id="333" r:id="rId43"/>
    <p:sldId id="334" r:id="rId44"/>
    <p:sldId id="335" r:id="rId45"/>
    <p:sldId id="336" r:id="rId46"/>
    <p:sldId id="337" r:id="rId47"/>
    <p:sldId id="338" r:id="rId48"/>
    <p:sldId id="339" r:id="rId49"/>
    <p:sldId id="340" r:id="rId50"/>
    <p:sldId id="764" r:id="rId51"/>
    <p:sldId id="765" r:id="rId52"/>
    <p:sldId id="766" r:id="rId53"/>
    <p:sldId id="767" r:id="rId54"/>
    <p:sldId id="768" r:id="rId55"/>
    <p:sldId id="272" r:id="rId56"/>
    <p:sldId id="273" r:id="rId57"/>
    <p:sldId id="274" r:id="rId58"/>
    <p:sldId id="275" r:id="rId59"/>
    <p:sldId id="276" r:id="rId60"/>
    <p:sldId id="277" r:id="rId61"/>
    <p:sldId id="278" r:id="rId62"/>
    <p:sldId id="279" r:id="rId63"/>
    <p:sldId id="280" r:id="rId64"/>
    <p:sldId id="281" r:id="rId65"/>
    <p:sldId id="282" r:id="rId66"/>
    <p:sldId id="324" r:id="rId67"/>
    <p:sldId id="283" r:id="rId68"/>
    <p:sldId id="295" r:id="rId69"/>
    <p:sldId id="296" r:id="rId70"/>
    <p:sldId id="297" r:id="rId71"/>
    <p:sldId id="298" r:id="rId72"/>
    <p:sldId id="299" r:id="rId73"/>
    <p:sldId id="300" r:id="rId74"/>
    <p:sldId id="301" r:id="rId75"/>
    <p:sldId id="302" r:id="rId76"/>
    <p:sldId id="303" r:id="rId77"/>
    <p:sldId id="304" r:id="rId78"/>
    <p:sldId id="305" r:id="rId79"/>
    <p:sldId id="284" r:id="rId80"/>
    <p:sldId id="285" r:id="rId81"/>
    <p:sldId id="286" r:id="rId82"/>
    <p:sldId id="287" r:id="rId83"/>
    <p:sldId id="288" r:id="rId84"/>
    <p:sldId id="289" r:id="rId85"/>
    <p:sldId id="290" r:id="rId86"/>
    <p:sldId id="291" r:id="rId87"/>
    <p:sldId id="292" r:id="rId88"/>
    <p:sldId id="293" r:id="rId89"/>
    <p:sldId id="269" r:id="rId90"/>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791144-76BA-416B-8A03-4181022CBC59}" v="9" dt="2024-03-11T08:50:37.34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7" d="100"/>
          <a:sy n="67" d="100"/>
        </p:scale>
        <p:origin x="558" y="51"/>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BA12761F-F088-4850-BFA4-335695AC3A29}" type="datetimeFigureOut">
              <a:rPr lang="en-US" smtClean="0"/>
              <a:t>3/11/2024</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F6524517-4207-4D91-BCD2-8B320DF483C3}" type="slidenum">
              <a:rPr lang="en-US" smtClean="0"/>
              <a:t>‹#›</a:t>
            </a:fld>
            <a:endParaRPr lang="en-US"/>
          </a:p>
        </p:txBody>
      </p:sp>
    </p:spTree>
    <p:extLst>
      <p:ext uri="{BB962C8B-B14F-4D97-AF65-F5344CB8AC3E}">
        <p14:creationId xmlns:p14="http://schemas.microsoft.com/office/powerpoint/2010/main" val="1107783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 name="Google Shape;7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59781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4: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1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5: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1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6: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4" name="Google Shape;334;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7: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0" name="Google Shape;340;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p1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9: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5" name="Google Shape;355;p1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2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0" name="Google Shape;370;p2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21: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6" name="Google Shape;386;p2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2: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8" name="Google Shape;398;p2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23: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3" name="Google Shape;413;p23: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 name="Google Shape;8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051256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24: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7" name="Google Shape;427;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25: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p2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26: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p2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27: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3" name="Google Shape;473;p2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 name="Google Shape;14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2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8" name="Google Shape;478;p2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4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2" name="Google Shape;582;p4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56443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41: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3" name="Google Shape;613;p4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25752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42: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5" name="Google Shape;625;p4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05413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43: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7" name="Google Shape;637;p43: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7231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 name="Google Shape;9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670153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44: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9" name="Google Shape;649;p4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11765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45: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1" name="Google Shape;661;p4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49861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46: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3" name="Google Shape;673;p4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46670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47: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8" name="Google Shape;698;p4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59140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4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0" name="Google Shape;710;p4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45785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49: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2" name="Google Shape;722;p4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0587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5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4" name="Google Shape;734;p5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21355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29: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4" name="Google Shape;484;p2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3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1" name="Google Shape;491;p3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31: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0" name="Google Shape;500;p3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 name="Google Shape;10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450783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32: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6" name="Google Shape;506;p3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33: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4" name="Google Shape;514;p33: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34: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6" name="Google Shape;526;p3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35: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8" name="Google Shape;538;p3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36: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7" name="Google Shape;547;p3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37: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6" name="Google Shape;556;p3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3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5" name="Google Shape;565;p3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 name="Google Shape;11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116586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 name="Google Shape;11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70292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 name="Google Shape;12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233820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12: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12: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3: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8" name="Google Shape;308;p13: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8000"/>
          </a:xfrm>
          <a:prstGeom prst="rect">
            <a:avLst/>
          </a:prstGeom>
        </p:spPr>
      </p:pic>
      <p:pic>
        <p:nvPicPr>
          <p:cNvPr id="17" name="bg object 17"/>
          <p:cNvPicPr/>
          <p:nvPr/>
        </p:nvPicPr>
        <p:blipFill>
          <a:blip r:embed="rId3" cstate="print"/>
          <a:stretch>
            <a:fillRect/>
          </a:stretch>
        </p:blipFill>
        <p:spPr>
          <a:xfrm>
            <a:off x="0" y="5737859"/>
            <a:ext cx="4011167" cy="1120138"/>
          </a:xfrm>
          <a:prstGeom prst="rect">
            <a:avLst/>
          </a:prstGeom>
        </p:spPr>
      </p:pic>
      <p:pic>
        <p:nvPicPr>
          <p:cNvPr id="18" name="bg object 18"/>
          <p:cNvPicPr/>
          <p:nvPr/>
        </p:nvPicPr>
        <p:blipFill>
          <a:blip r:embed="rId4" cstate="print"/>
          <a:stretch>
            <a:fillRect/>
          </a:stretch>
        </p:blipFill>
        <p:spPr>
          <a:xfrm>
            <a:off x="7429500" y="585216"/>
            <a:ext cx="4762500" cy="2124455"/>
          </a:xfrm>
          <a:prstGeom prst="rect">
            <a:avLst/>
          </a:prstGeom>
        </p:spPr>
      </p:pic>
      <p:sp>
        <p:nvSpPr>
          <p:cNvPr id="2" name="Holder 2"/>
          <p:cNvSpPr>
            <a:spLocks noGrp="1"/>
          </p:cNvSpPr>
          <p:nvPr>
            <p:ph type="ctrTitle"/>
          </p:nvPr>
        </p:nvSpPr>
        <p:spPr>
          <a:xfrm>
            <a:off x="717905" y="2293111"/>
            <a:ext cx="10756188" cy="756919"/>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3/11/2024</a:t>
            </a:fld>
            <a:endParaRPr lang="en-US"/>
          </a:p>
        </p:txBody>
      </p:sp>
      <p:sp>
        <p:nvSpPr>
          <p:cNvPr id="6" name="Holder 6"/>
          <p:cNvSpPr>
            <a:spLocks noGrp="1"/>
          </p:cNvSpPr>
          <p:nvPr>
            <p:ph type="sldNum" sz="quarter" idx="7"/>
          </p:nvPr>
        </p:nvSpPr>
        <p:spPr/>
        <p:txBody>
          <a:bodyPr lIns="0" tIns="0" rIns="0" bIns="0"/>
          <a:lstStyle>
            <a:lvl1pPr>
              <a:defRPr sz="900" b="0" i="0">
                <a:solidFill>
                  <a:srgbClr val="888888"/>
                </a:solidFill>
                <a:latin typeface="Trebuchet MS"/>
                <a:cs typeface="Trebuchet MS"/>
              </a:defRPr>
            </a:lvl1pPr>
          </a:lstStyle>
          <a:p>
            <a:pPr marL="38100">
              <a:lnSpc>
                <a:spcPct val="100000"/>
              </a:lnSpc>
              <a:spcBef>
                <a:spcPts val="55"/>
              </a:spcBef>
            </a:pPr>
            <a:fld id="{81D60167-4931-47E6-BA6A-407CBD079E47}" type="slidenum">
              <a:rPr spc="-5" dirty="0"/>
              <a:t>‹#›</a:t>
            </a:fld>
            <a:endParaRPr spc="-5"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bg>
      <p:bgPr>
        <a:gradFill>
          <a:gsLst>
            <a:gs pos="0">
              <a:schemeClr val="lt1"/>
            </a:gs>
            <a:gs pos="100000">
              <a:schemeClr val="dk2"/>
            </a:gs>
          </a:gsLst>
          <a:lin ang="5400700" scaled="0"/>
        </a:gradFill>
        <a:effectLst/>
      </p:bgPr>
    </p:bg>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951033" y="593367"/>
            <a:ext cx="10290000" cy="985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42" name="Google Shape;42;p7"/>
          <p:cNvSpPr txBox="1">
            <a:spLocks noGrp="1"/>
          </p:cNvSpPr>
          <p:nvPr>
            <p:ph type="subTitle" idx="1"/>
          </p:nvPr>
        </p:nvSpPr>
        <p:spPr>
          <a:xfrm>
            <a:off x="1500023" y="1864167"/>
            <a:ext cx="4322400" cy="3981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3" name="Google Shape;43;p7"/>
          <p:cNvSpPr txBox="1">
            <a:spLocks noGrp="1"/>
          </p:cNvSpPr>
          <p:nvPr>
            <p:ph type="subTitle" idx="2"/>
          </p:nvPr>
        </p:nvSpPr>
        <p:spPr>
          <a:xfrm>
            <a:off x="6369577" y="1864167"/>
            <a:ext cx="4322400" cy="3981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pic>
        <p:nvPicPr>
          <p:cNvPr id="44" name="Google Shape;44;p7"/>
          <p:cNvPicPr preferRelativeResize="0"/>
          <p:nvPr/>
        </p:nvPicPr>
        <p:blipFill rotWithShape="1">
          <a:blip r:embed="rId2">
            <a:alphaModFix/>
          </a:blip>
          <a:srcRect/>
          <a:stretch/>
        </p:blipFill>
        <p:spPr>
          <a:xfrm flipH="1">
            <a:off x="10893534" y="120836"/>
            <a:ext cx="2084700" cy="1196633"/>
          </a:xfrm>
          <a:prstGeom prst="rect">
            <a:avLst/>
          </a:prstGeom>
          <a:noFill/>
          <a:ln>
            <a:noFill/>
          </a:ln>
        </p:spPr>
      </p:pic>
      <p:pic>
        <p:nvPicPr>
          <p:cNvPr id="45" name="Google Shape;45;p7"/>
          <p:cNvPicPr preferRelativeResize="0"/>
          <p:nvPr/>
        </p:nvPicPr>
        <p:blipFill rotWithShape="1">
          <a:blip r:embed="rId3">
            <a:alphaModFix/>
          </a:blip>
          <a:srcRect l="2241" r="7366" b="9803"/>
          <a:stretch/>
        </p:blipFill>
        <p:spPr>
          <a:xfrm>
            <a:off x="10818267" y="5262167"/>
            <a:ext cx="2810300" cy="2412899"/>
          </a:xfrm>
          <a:prstGeom prst="rect">
            <a:avLst/>
          </a:prstGeom>
          <a:noFill/>
          <a:ln>
            <a:noFill/>
          </a:ln>
        </p:spPr>
      </p:pic>
      <p:pic>
        <p:nvPicPr>
          <p:cNvPr id="46" name="Google Shape;46;p7"/>
          <p:cNvPicPr preferRelativeResize="0"/>
          <p:nvPr/>
        </p:nvPicPr>
        <p:blipFill rotWithShape="1">
          <a:blip r:embed="rId4">
            <a:alphaModFix/>
          </a:blip>
          <a:srcRect/>
          <a:stretch/>
        </p:blipFill>
        <p:spPr>
          <a:xfrm>
            <a:off x="-1477733" y="1578567"/>
            <a:ext cx="2430633" cy="1915700"/>
          </a:xfrm>
          <a:prstGeom prst="rect">
            <a:avLst/>
          </a:prstGeom>
          <a:noFill/>
          <a:ln>
            <a:noFill/>
          </a:ln>
        </p:spPr>
      </p:pic>
    </p:spTree>
    <p:extLst>
      <p:ext uri="{BB962C8B-B14F-4D97-AF65-F5344CB8AC3E}">
        <p14:creationId xmlns:p14="http://schemas.microsoft.com/office/powerpoint/2010/main" val="2731136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gradFill>
          <a:gsLst>
            <a:gs pos="0">
              <a:schemeClr val="lt1"/>
            </a:gs>
            <a:gs pos="100000">
              <a:schemeClr val="dk2"/>
            </a:gs>
          </a:gsLst>
          <a:lin ang="5400700" scaled="0"/>
        </a:gradFill>
        <a:effectLst/>
      </p:bgPr>
    </p:bg>
    <p:spTree>
      <p:nvGrpSpPr>
        <p:cNvPr id="1" name="Shape 47"/>
        <p:cNvGrpSpPr/>
        <p:nvPr/>
      </p:nvGrpSpPr>
      <p:grpSpPr>
        <a:xfrm>
          <a:off x="0" y="0"/>
          <a:ext cx="0" cy="0"/>
          <a:chOff x="0" y="0"/>
          <a:chExt cx="0" cy="0"/>
        </a:xfrm>
      </p:grpSpPr>
      <p:sp>
        <p:nvSpPr>
          <p:cNvPr id="48" name="Google Shape;48;p8"/>
          <p:cNvSpPr txBox="1">
            <a:spLocks noGrp="1"/>
          </p:cNvSpPr>
          <p:nvPr>
            <p:ph type="subTitle" idx="1"/>
          </p:nvPr>
        </p:nvSpPr>
        <p:spPr>
          <a:xfrm>
            <a:off x="951200" y="3189300"/>
            <a:ext cx="5384400" cy="1108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9" name="Google Shape;49;p8"/>
          <p:cNvSpPr txBox="1">
            <a:spLocks noGrp="1"/>
          </p:cNvSpPr>
          <p:nvPr>
            <p:ph type="title"/>
          </p:nvPr>
        </p:nvSpPr>
        <p:spPr>
          <a:xfrm>
            <a:off x="951200" y="1629700"/>
            <a:ext cx="5384400" cy="1559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Tree>
    <p:extLst>
      <p:ext uri="{BB962C8B-B14F-4D97-AF65-F5344CB8AC3E}">
        <p14:creationId xmlns:p14="http://schemas.microsoft.com/office/powerpoint/2010/main" val="1215371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gradFill>
          <a:gsLst>
            <a:gs pos="0">
              <a:schemeClr val="lt1"/>
            </a:gs>
            <a:gs pos="100000">
              <a:schemeClr val="dk2"/>
            </a:gs>
          </a:gsLst>
          <a:lin ang="5400012" scaled="0"/>
        </a:gradFill>
        <a:effectLst/>
      </p:bgPr>
    </p:bg>
    <p:spTree>
      <p:nvGrpSpPr>
        <p:cNvPr id="1" name="Shape 50"/>
        <p:cNvGrpSpPr/>
        <p:nvPr/>
      </p:nvGrpSpPr>
      <p:grpSpPr>
        <a:xfrm>
          <a:off x="0" y="0"/>
          <a:ext cx="0" cy="0"/>
          <a:chOff x="0" y="0"/>
          <a:chExt cx="0" cy="0"/>
        </a:xfrm>
      </p:grpSpPr>
      <p:sp>
        <p:nvSpPr>
          <p:cNvPr id="51" name="Google Shape;51;p9"/>
          <p:cNvSpPr txBox="1">
            <a:spLocks noGrp="1"/>
          </p:cNvSpPr>
          <p:nvPr>
            <p:ph type="title"/>
          </p:nvPr>
        </p:nvSpPr>
        <p:spPr>
          <a:xfrm>
            <a:off x="1436884" y="3010267"/>
            <a:ext cx="5784400" cy="12312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600"/>
              <a:buNone/>
              <a:defRPr sz="6400">
                <a:solidFill>
                  <a:schemeClr val="dk1"/>
                </a:solidFill>
              </a:defRPr>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52" name="Google Shape;52;p9"/>
          <p:cNvSpPr txBox="1">
            <a:spLocks noGrp="1"/>
          </p:cNvSpPr>
          <p:nvPr>
            <p:ph type="title" idx="2"/>
          </p:nvPr>
        </p:nvSpPr>
        <p:spPr>
          <a:xfrm>
            <a:off x="1436867" y="1901867"/>
            <a:ext cx="2463600" cy="110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6000"/>
              <a:buNone/>
              <a:defRPr sz="5600">
                <a:solidFill>
                  <a:schemeClr val="dk1"/>
                </a:solidFill>
              </a:defRPr>
            </a:lvl1pPr>
            <a:lvl2pPr lvl="1" algn="ctr">
              <a:lnSpc>
                <a:spcPct val="100000"/>
              </a:lnSpc>
              <a:spcBef>
                <a:spcPts val="0"/>
              </a:spcBef>
              <a:spcAft>
                <a:spcPts val="0"/>
              </a:spcAft>
              <a:buSzPts val="6000"/>
              <a:buNone/>
              <a:defRPr sz="8000"/>
            </a:lvl2pPr>
            <a:lvl3pPr lvl="2" algn="ctr">
              <a:lnSpc>
                <a:spcPct val="100000"/>
              </a:lnSpc>
              <a:spcBef>
                <a:spcPts val="0"/>
              </a:spcBef>
              <a:spcAft>
                <a:spcPts val="0"/>
              </a:spcAft>
              <a:buSzPts val="6000"/>
              <a:buNone/>
              <a:defRPr sz="8000"/>
            </a:lvl3pPr>
            <a:lvl4pPr lvl="3" algn="ctr">
              <a:lnSpc>
                <a:spcPct val="100000"/>
              </a:lnSpc>
              <a:spcBef>
                <a:spcPts val="0"/>
              </a:spcBef>
              <a:spcAft>
                <a:spcPts val="0"/>
              </a:spcAft>
              <a:buSzPts val="6000"/>
              <a:buNone/>
              <a:defRPr sz="8000"/>
            </a:lvl4pPr>
            <a:lvl5pPr lvl="4" algn="ctr">
              <a:lnSpc>
                <a:spcPct val="100000"/>
              </a:lnSpc>
              <a:spcBef>
                <a:spcPts val="0"/>
              </a:spcBef>
              <a:spcAft>
                <a:spcPts val="0"/>
              </a:spcAft>
              <a:buSzPts val="6000"/>
              <a:buNone/>
              <a:defRPr sz="8000"/>
            </a:lvl5pPr>
            <a:lvl6pPr lvl="5" algn="ctr">
              <a:lnSpc>
                <a:spcPct val="100000"/>
              </a:lnSpc>
              <a:spcBef>
                <a:spcPts val="0"/>
              </a:spcBef>
              <a:spcAft>
                <a:spcPts val="0"/>
              </a:spcAft>
              <a:buSzPts val="6000"/>
              <a:buNone/>
              <a:defRPr sz="8000"/>
            </a:lvl6pPr>
            <a:lvl7pPr lvl="6" algn="ctr">
              <a:lnSpc>
                <a:spcPct val="100000"/>
              </a:lnSpc>
              <a:spcBef>
                <a:spcPts val="0"/>
              </a:spcBef>
              <a:spcAft>
                <a:spcPts val="0"/>
              </a:spcAft>
              <a:buSzPts val="6000"/>
              <a:buNone/>
              <a:defRPr sz="8000"/>
            </a:lvl7pPr>
            <a:lvl8pPr lvl="7" algn="ctr">
              <a:lnSpc>
                <a:spcPct val="100000"/>
              </a:lnSpc>
              <a:spcBef>
                <a:spcPts val="0"/>
              </a:spcBef>
              <a:spcAft>
                <a:spcPts val="0"/>
              </a:spcAft>
              <a:buSzPts val="6000"/>
              <a:buNone/>
              <a:defRPr sz="8000"/>
            </a:lvl8pPr>
            <a:lvl9pPr lvl="8" algn="ctr">
              <a:lnSpc>
                <a:spcPct val="100000"/>
              </a:lnSpc>
              <a:spcBef>
                <a:spcPts val="0"/>
              </a:spcBef>
              <a:spcAft>
                <a:spcPts val="0"/>
              </a:spcAft>
              <a:buSzPts val="6000"/>
              <a:buNone/>
              <a:defRPr sz="8000"/>
            </a:lvl9pPr>
          </a:lstStyle>
          <a:p>
            <a:endParaRPr/>
          </a:p>
        </p:txBody>
      </p:sp>
      <p:sp>
        <p:nvSpPr>
          <p:cNvPr id="53" name="Google Shape;53;p9"/>
          <p:cNvSpPr txBox="1">
            <a:spLocks noGrp="1"/>
          </p:cNvSpPr>
          <p:nvPr>
            <p:ph type="subTitle" idx="1"/>
          </p:nvPr>
        </p:nvSpPr>
        <p:spPr>
          <a:xfrm>
            <a:off x="1436867" y="4143717"/>
            <a:ext cx="4411600" cy="951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2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97951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_01">
  <p:cSld name="Title_01">
    <p:spTree>
      <p:nvGrpSpPr>
        <p:cNvPr id="1" name="Shape 46"/>
        <p:cNvGrpSpPr/>
        <p:nvPr/>
      </p:nvGrpSpPr>
      <p:grpSpPr>
        <a:xfrm>
          <a:off x="0" y="0"/>
          <a:ext cx="0" cy="0"/>
          <a:chOff x="0" y="0"/>
          <a:chExt cx="0" cy="0"/>
        </a:xfrm>
      </p:grpSpPr>
      <p:sp>
        <p:nvSpPr>
          <p:cNvPr id="47" name="Google Shape;47;p66"/>
          <p:cNvSpPr/>
          <p:nvPr/>
        </p:nvSpPr>
        <p:spPr>
          <a:xfrm>
            <a:off x="6676569" y="0"/>
            <a:ext cx="3522381" cy="6858000"/>
          </a:xfrm>
          <a:custGeom>
            <a:avLst/>
            <a:gdLst/>
            <a:ahLst/>
            <a:cxnLst/>
            <a:rect l="l" t="t" r="r" b="b"/>
            <a:pathLst>
              <a:path w="3522381" h="6858000" extrusionOk="0">
                <a:moveTo>
                  <a:pt x="0" y="0"/>
                </a:moveTo>
                <a:lnTo>
                  <a:pt x="3522381" y="0"/>
                </a:lnTo>
                <a:lnTo>
                  <a:pt x="51547" y="6858000"/>
                </a:lnTo>
                <a:lnTo>
                  <a:pt x="0" y="6858000"/>
                </a:lnTo>
                <a:close/>
              </a:path>
            </a:pathLst>
          </a:custGeom>
          <a:solidFill>
            <a:srgbClr val="F2F2F2">
              <a:alpha val="76862"/>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 name="Google Shape;48;p66"/>
          <p:cNvSpPr>
            <a:spLocks noGrp="1"/>
          </p:cNvSpPr>
          <p:nvPr>
            <p:ph type="pic" idx="2"/>
          </p:nvPr>
        </p:nvSpPr>
        <p:spPr>
          <a:xfrm>
            <a:off x="-1" y="0"/>
            <a:ext cx="6676568" cy="6858000"/>
          </a:xfrm>
          <a:prstGeom prst="rect">
            <a:avLst/>
          </a:prstGeom>
          <a:noFill/>
          <a:ln>
            <a:noFill/>
          </a:ln>
        </p:spPr>
      </p:sp>
      <p:sp>
        <p:nvSpPr>
          <p:cNvPr id="49" name="Google Shape;49;p66"/>
          <p:cNvSpPr txBox="1">
            <a:spLocks noGrp="1"/>
          </p:cNvSpPr>
          <p:nvPr>
            <p:ph type="ctrTitle"/>
          </p:nvPr>
        </p:nvSpPr>
        <p:spPr>
          <a:xfrm>
            <a:off x="7274144" y="1291772"/>
            <a:ext cx="4379976" cy="3611880"/>
          </a:xfrm>
          <a:prstGeom prst="rect">
            <a:avLst/>
          </a:prstGeom>
          <a:noFill/>
          <a:ln>
            <a:noFill/>
          </a:ln>
        </p:spPr>
        <p:txBody>
          <a:bodyPr spcFirstLastPara="1" wrap="square" lIns="91425" tIns="45700" rIns="91425" bIns="45700" anchor="b" anchorCtr="1">
            <a:no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66"/>
          <p:cNvSpPr txBox="1">
            <a:spLocks noGrp="1"/>
          </p:cNvSpPr>
          <p:nvPr>
            <p:ph type="subTitle" idx="1"/>
          </p:nvPr>
        </p:nvSpPr>
        <p:spPr>
          <a:xfrm>
            <a:off x="7389079" y="5392401"/>
            <a:ext cx="4178808" cy="52120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rgbClr val="B2606E"/>
              </a:buClr>
              <a:buSzPts val="1800"/>
              <a:buFont typeface="Arial"/>
              <a:buNone/>
              <a:defRPr sz="1800">
                <a:solidFill>
                  <a:srgbClr val="B2606E"/>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51" name="Google Shape;51;p66"/>
          <p:cNvGrpSpPr/>
          <p:nvPr/>
        </p:nvGrpSpPr>
        <p:grpSpPr>
          <a:xfrm>
            <a:off x="9140346" y="5054600"/>
            <a:ext cx="676275" cy="114300"/>
            <a:chOff x="9330846" y="5054600"/>
            <a:chExt cx="676275" cy="114300"/>
          </a:xfrm>
        </p:grpSpPr>
        <p:sp>
          <p:nvSpPr>
            <p:cNvPr id="52" name="Google Shape;52;p66"/>
            <p:cNvSpPr/>
            <p:nvPr/>
          </p:nvSpPr>
          <p:spPr>
            <a:xfrm>
              <a:off x="9330846" y="5054600"/>
              <a:ext cx="114300" cy="1143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 name="Google Shape;53;p66"/>
            <p:cNvSpPr/>
            <p:nvPr/>
          </p:nvSpPr>
          <p:spPr>
            <a:xfrm>
              <a:off x="9518171" y="5054600"/>
              <a:ext cx="114300" cy="1143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 name="Google Shape;54;p66"/>
            <p:cNvSpPr/>
            <p:nvPr/>
          </p:nvSpPr>
          <p:spPr>
            <a:xfrm>
              <a:off x="9705496" y="5054600"/>
              <a:ext cx="114300" cy="1143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 name="Google Shape;55;p66"/>
            <p:cNvSpPr/>
            <p:nvPr/>
          </p:nvSpPr>
          <p:spPr>
            <a:xfrm>
              <a:off x="9892821" y="5054600"/>
              <a:ext cx="114300" cy="1143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54230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Slide" type="title">
  <p:cSld name="1_Title Slide">
    <p:spTree>
      <p:nvGrpSpPr>
        <p:cNvPr id="1" name="Shape 56"/>
        <p:cNvGrpSpPr/>
        <p:nvPr/>
      </p:nvGrpSpPr>
      <p:grpSpPr>
        <a:xfrm>
          <a:off x="0" y="0"/>
          <a:ext cx="0" cy="0"/>
          <a:chOff x="0" y="0"/>
          <a:chExt cx="0" cy="0"/>
        </a:xfrm>
      </p:grpSpPr>
      <p:sp>
        <p:nvSpPr>
          <p:cNvPr id="57" name="Google Shape;57;p67"/>
          <p:cNvSpPr txBox="1">
            <a:spLocks noGrp="1"/>
          </p:cNvSpPr>
          <p:nvPr>
            <p:ph type="ctrTitle"/>
          </p:nvPr>
        </p:nvSpPr>
        <p:spPr>
          <a:xfrm>
            <a:off x="1524000" y="1122363"/>
            <a:ext cx="9144000" cy="2387600"/>
          </a:xfrm>
          <a:prstGeom prst="rect">
            <a:avLst/>
          </a:prstGeom>
          <a:noFill/>
          <a:ln>
            <a:noFill/>
          </a:ln>
        </p:spPr>
        <p:txBody>
          <a:bodyPr spcFirstLastPara="1" wrap="square" lIns="0" tIns="0" rIns="0" bIns="0" anchor="b" anchorCtr="0">
            <a:spAutoFit/>
          </a:bodyPr>
          <a:lstStyle>
            <a:lvl1pPr lvl="0" algn="ctr">
              <a:spcBef>
                <a:spcPts val="0"/>
              </a:spcBef>
              <a:spcAft>
                <a:spcPts val="0"/>
              </a:spcAft>
              <a:buSzPts val="1400"/>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67"/>
          <p:cNvSpPr txBox="1">
            <a:spLocks noGrp="1"/>
          </p:cNvSpPr>
          <p:nvPr>
            <p:ph type="subTitle" idx="1"/>
          </p:nvPr>
        </p:nvSpPr>
        <p:spPr>
          <a:xfrm>
            <a:off x="1524000" y="3602038"/>
            <a:ext cx="9144000" cy="1655762"/>
          </a:xfrm>
          <a:prstGeom prst="rect">
            <a:avLst/>
          </a:prstGeom>
          <a:noFill/>
          <a:ln>
            <a:noFill/>
          </a:ln>
        </p:spPr>
        <p:txBody>
          <a:bodyPr spcFirstLastPara="1" wrap="square" lIns="0" tIns="0" rIns="0" bIns="0" anchor="t" anchorCtr="0">
            <a:spAutoFit/>
          </a:bodyPr>
          <a:lstStyle>
            <a:lvl1pPr lvl="0" algn="ctr">
              <a:spcBef>
                <a:spcPts val="0"/>
              </a:spcBef>
              <a:spcAft>
                <a:spcPts val="0"/>
              </a:spcAft>
              <a:buClr>
                <a:schemeClr val="dk1"/>
              </a:buClr>
              <a:buSzPts val="2400"/>
              <a:buFont typeface="Arial"/>
              <a:buNone/>
              <a:defRPr sz="2400"/>
            </a:lvl1pPr>
            <a:lvl2pPr lvl="1" algn="ctr">
              <a:spcBef>
                <a:spcPts val="0"/>
              </a:spcBef>
              <a:spcAft>
                <a:spcPts val="0"/>
              </a:spcAft>
              <a:buSzPts val="2000"/>
              <a:buFont typeface="Calibri"/>
              <a:buNone/>
              <a:defRPr sz="2000"/>
            </a:lvl2pPr>
            <a:lvl3pPr lvl="2" algn="ctr">
              <a:spcBef>
                <a:spcPts val="0"/>
              </a:spcBef>
              <a:spcAft>
                <a:spcPts val="0"/>
              </a:spcAft>
              <a:buSzPts val="1800"/>
              <a:buFont typeface="Calibri"/>
              <a:buNone/>
              <a:defRPr sz="1800"/>
            </a:lvl3pPr>
            <a:lvl4pPr lvl="3" algn="ctr">
              <a:spcBef>
                <a:spcPts val="0"/>
              </a:spcBef>
              <a:spcAft>
                <a:spcPts val="0"/>
              </a:spcAft>
              <a:buSzPts val="1600"/>
              <a:buFont typeface="Calibri"/>
              <a:buNone/>
              <a:defRPr sz="1600"/>
            </a:lvl4pPr>
            <a:lvl5pPr lvl="4" algn="ctr">
              <a:spcBef>
                <a:spcPts val="0"/>
              </a:spcBef>
              <a:spcAft>
                <a:spcPts val="0"/>
              </a:spcAft>
              <a:buSzPts val="1600"/>
              <a:buFont typeface="Calibri"/>
              <a:buNone/>
              <a:defRPr sz="1600"/>
            </a:lvl5pPr>
            <a:lvl6pPr lvl="5" algn="ctr">
              <a:spcBef>
                <a:spcPts val="0"/>
              </a:spcBef>
              <a:spcAft>
                <a:spcPts val="0"/>
              </a:spcAft>
              <a:buSzPts val="1600"/>
              <a:buFont typeface="Calibri"/>
              <a:buNone/>
              <a:defRPr sz="1600"/>
            </a:lvl6pPr>
            <a:lvl7pPr lvl="6" algn="ctr">
              <a:spcBef>
                <a:spcPts val="0"/>
              </a:spcBef>
              <a:spcAft>
                <a:spcPts val="0"/>
              </a:spcAft>
              <a:buSzPts val="1600"/>
              <a:buFont typeface="Calibri"/>
              <a:buNone/>
              <a:defRPr sz="1600"/>
            </a:lvl7pPr>
            <a:lvl8pPr lvl="7" algn="ctr">
              <a:spcBef>
                <a:spcPts val="0"/>
              </a:spcBef>
              <a:spcAft>
                <a:spcPts val="0"/>
              </a:spcAft>
              <a:buSzPts val="1600"/>
              <a:buFont typeface="Calibri"/>
              <a:buNone/>
              <a:defRPr sz="1600"/>
            </a:lvl8pPr>
            <a:lvl9pPr lvl="8" algn="ctr">
              <a:spcBef>
                <a:spcPts val="0"/>
              </a:spcBef>
              <a:spcAft>
                <a:spcPts val="0"/>
              </a:spcAft>
              <a:buSzPts val="1600"/>
              <a:buFont typeface="Calibri"/>
              <a:buNone/>
              <a:defRPr sz="1600"/>
            </a:lvl9pPr>
          </a:lstStyle>
          <a:p>
            <a:endParaRPr/>
          </a:p>
        </p:txBody>
      </p:sp>
      <p:sp>
        <p:nvSpPr>
          <p:cNvPr id="59" name="Google Shape;59;p67"/>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7"/>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67"/>
          <p:cNvSpPr txBox="1">
            <a:spLocks noGrp="1"/>
          </p:cNvSpPr>
          <p:nvPr>
            <p:ph type="sldNum" idx="12"/>
          </p:nvPr>
        </p:nvSpPr>
        <p:spPr>
          <a:xfrm>
            <a:off x="11105133" y="6458380"/>
            <a:ext cx="196215" cy="163195"/>
          </a:xfrm>
          <a:prstGeom prst="rect">
            <a:avLst/>
          </a:prstGeom>
          <a:noFill/>
          <a:ln>
            <a:noFill/>
          </a:ln>
        </p:spPr>
        <p:txBody>
          <a:bodyPr spcFirstLastPara="1" wrap="square" lIns="0" tIns="0" rIns="0" bIns="0" anchor="t"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40542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gradFill>
          <a:gsLst>
            <a:gs pos="0">
              <a:schemeClr val="lt1"/>
            </a:gs>
            <a:gs pos="100000">
              <a:schemeClr val="dk2"/>
            </a:gs>
          </a:gsLst>
          <a:lin ang="5400700" scaled="0"/>
        </a:gradFill>
        <a:effectLst/>
      </p:bgPr>
    </p:bg>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951033" y="593367"/>
            <a:ext cx="10290000" cy="987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56" name="Google Shape;56;p10"/>
          <p:cNvSpPr txBox="1">
            <a:spLocks noGrp="1"/>
          </p:cNvSpPr>
          <p:nvPr>
            <p:ph type="body" idx="1"/>
          </p:nvPr>
        </p:nvSpPr>
        <p:spPr>
          <a:xfrm>
            <a:off x="951033" y="1536633"/>
            <a:ext cx="10290000" cy="4555200"/>
          </a:xfrm>
          <a:prstGeom prst="rect">
            <a:avLst/>
          </a:prstGeom>
          <a:noFill/>
          <a:ln>
            <a:noFill/>
          </a:ln>
        </p:spPr>
        <p:txBody>
          <a:bodyPr spcFirstLastPara="1" wrap="square" lIns="91425" tIns="91425" rIns="91425" bIns="91425" anchor="t" anchorCtr="0">
            <a:noAutofit/>
          </a:bodyPr>
          <a:lstStyle>
            <a:lvl1pPr marL="609585" lvl="0" indent="-423323" algn="l">
              <a:lnSpc>
                <a:spcPct val="100000"/>
              </a:lnSpc>
              <a:spcBef>
                <a:spcPts val="0"/>
              </a:spcBef>
              <a:spcAft>
                <a:spcPts val="0"/>
              </a:spcAft>
              <a:buSzPts val="1400"/>
              <a:buChar char="●"/>
              <a:defRPr sz="1600"/>
            </a:lvl1pPr>
            <a:lvl2pPr marL="1219170" lvl="1" indent="-423323" algn="l">
              <a:lnSpc>
                <a:spcPct val="100000"/>
              </a:lnSpc>
              <a:spcBef>
                <a:spcPts val="0"/>
              </a:spcBef>
              <a:spcAft>
                <a:spcPts val="0"/>
              </a:spcAft>
              <a:buSzPts val="1400"/>
              <a:buChar char="○"/>
              <a:defRPr/>
            </a:lvl2pPr>
            <a:lvl3pPr marL="1828754" lvl="2" indent="-423323" algn="l">
              <a:lnSpc>
                <a:spcPct val="100000"/>
              </a:lnSpc>
              <a:spcBef>
                <a:spcPts val="0"/>
              </a:spcBef>
              <a:spcAft>
                <a:spcPts val="0"/>
              </a:spcAft>
              <a:buSzPts val="1400"/>
              <a:buChar char="■"/>
              <a:defRPr/>
            </a:lvl3pPr>
            <a:lvl4pPr marL="2438339" lvl="3" indent="-423323" algn="l">
              <a:lnSpc>
                <a:spcPct val="100000"/>
              </a:lnSpc>
              <a:spcBef>
                <a:spcPts val="0"/>
              </a:spcBef>
              <a:spcAft>
                <a:spcPts val="0"/>
              </a:spcAft>
              <a:buSzPts val="1400"/>
              <a:buChar char="●"/>
              <a:defRPr/>
            </a:lvl4pPr>
            <a:lvl5pPr marL="3047924" lvl="4" indent="-423323" algn="l">
              <a:lnSpc>
                <a:spcPct val="100000"/>
              </a:lnSpc>
              <a:spcBef>
                <a:spcPts val="0"/>
              </a:spcBef>
              <a:spcAft>
                <a:spcPts val="0"/>
              </a:spcAft>
              <a:buSzPts val="1400"/>
              <a:buChar char="○"/>
              <a:defRPr/>
            </a:lvl5pPr>
            <a:lvl6pPr marL="3657509" lvl="5" indent="-423323" algn="l">
              <a:lnSpc>
                <a:spcPct val="100000"/>
              </a:lnSpc>
              <a:spcBef>
                <a:spcPts val="0"/>
              </a:spcBef>
              <a:spcAft>
                <a:spcPts val="0"/>
              </a:spcAft>
              <a:buSzPts val="1400"/>
              <a:buChar char="■"/>
              <a:defRPr/>
            </a:lvl6pPr>
            <a:lvl7pPr marL="4267093" lvl="6" indent="-423323" algn="l">
              <a:lnSpc>
                <a:spcPct val="100000"/>
              </a:lnSpc>
              <a:spcBef>
                <a:spcPts val="0"/>
              </a:spcBef>
              <a:spcAft>
                <a:spcPts val="0"/>
              </a:spcAft>
              <a:buSzPts val="1400"/>
              <a:buChar char="●"/>
              <a:defRPr/>
            </a:lvl7pPr>
            <a:lvl8pPr marL="4876678" lvl="7" indent="-423323" algn="l">
              <a:lnSpc>
                <a:spcPct val="100000"/>
              </a:lnSpc>
              <a:spcBef>
                <a:spcPts val="0"/>
              </a:spcBef>
              <a:spcAft>
                <a:spcPts val="0"/>
              </a:spcAft>
              <a:buSzPts val="1400"/>
              <a:buChar char="○"/>
              <a:defRPr/>
            </a:lvl8pPr>
            <a:lvl9pPr marL="5486263" lvl="8" indent="-423323" algn="l">
              <a:lnSpc>
                <a:spcPct val="100000"/>
              </a:lnSpc>
              <a:spcBef>
                <a:spcPts val="0"/>
              </a:spcBef>
              <a:spcAft>
                <a:spcPts val="0"/>
              </a:spcAft>
              <a:buSzPts val="1400"/>
              <a:buChar char="■"/>
              <a:defRPr/>
            </a:lvl9pPr>
          </a:lstStyle>
          <a:p>
            <a:endParaRPr/>
          </a:p>
        </p:txBody>
      </p:sp>
      <p:pic>
        <p:nvPicPr>
          <p:cNvPr id="57" name="Google Shape;57;p10"/>
          <p:cNvPicPr preferRelativeResize="0"/>
          <p:nvPr/>
        </p:nvPicPr>
        <p:blipFill rotWithShape="1">
          <a:blip r:embed="rId2">
            <a:alphaModFix/>
          </a:blip>
          <a:srcRect/>
          <a:stretch/>
        </p:blipFill>
        <p:spPr>
          <a:xfrm>
            <a:off x="0" y="6305552"/>
            <a:ext cx="12192000" cy="552448"/>
          </a:xfrm>
          <a:prstGeom prst="rect">
            <a:avLst/>
          </a:prstGeom>
          <a:noFill/>
          <a:ln>
            <a:noFill/>
          </a:ln>
        </p:spPr>
      </p:pic>
    </p:spTree>
    <p:extLst>
      <p:ext uri="{BB962C8B-B14F-4D97-AF65-F5344CB8AC3E}">
        <p14:creationId xmlns:p14="http://schemas.microsoft.com/office/powerpoint/2010/main" val="20122716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ntroduction" type="secHead">
  <p:cSld name="Introduction">
    <p:bg>
      <p:bgPr>
        <a:gradFill>
          <a:gsLst>
            <a:gs pos="0">
              <a:srgbClr val="F5FAFC"/>
            </a:gs>
            <a:gs pos="74000">
              <a:srgbClr val="ADD9E5"/>
            </a:gs>
            <a:gs pos="83000">
              <a:srgbClr val="ADD9E5"/>
            </a:gs>
            <a:gs pos="100000">
              <a:srgbClr val="C7E6EE"/>
            </a:gs>
          </a:gsLst>
          <a:lin ang="5400000" scaled="0"/>
        </a:gradFill>
        <a:effectLst/>
      </p:bgPr>
    </p:bg>
    <p:spTree>
      <p:nvGrpSpPr>
        <p:cNvPr id="1" name="Shape 62"/>
        <p:cNvGrpSpPr/>
        <p:nvPr/>
      </p:nvGrpSpPr>
      <p:grpSpPr>
        <a:xfrm>
          <a:off x="0" y="0"/>
          <a:ext cx="0" cy="0"/>
          <a:chOff x="0" y="0"/>
          <a:chExt cx="0" cy="0"/>
        </a:xfrm>
      </p:grpSpPr>
      <p:sp>
        <p:nvSpPr>
          <p:cNvPr id="63" name="Google Shape;63;p68"/>
          <p:cNvSpPr txBox="1">
            <a:spLocks noGrp="1"/>
          </p:cNvSpPr>
          <p:nvPr>
            <p:ph type="title"/>
          </p:nvPr>
        </p:nvSpPr>
        <p:spPr>
          <a:xfrm>
            <a:off x="1362075" y="1671639"/>
            <a:ext cx="7825468" cy="1204912"/>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sz="440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68"/>
          <p:cNvSpPr txBox="1">
            <a:spLocks noGrp="1"/>
          </p:cNvSpPr>
          <p:nvPr>
            <p:ph type="body" idx="1"/>
          </p:nvPr>
        </p:nvSpPr>
        <p:spPr>
          <a:xfrm>
            <a:off x="1362075" y="3660774"/>
            <a:ext cx="5111750" cy="1525588"/>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dk1"/>
              </a:buClr>
              <a:buSzPts val="2800"/>
              <a:buFont typeface="Arial"/>
              <a:buNone/>
              <a:defRPr sz="2800">
                <a:solidFill>
                  <a:schemeClr val="dk1"/>
                </a:solidFill>
              </a:defRPr>
            </a:lvl1pPr>
            <a:lvl2pPr marL="914400" lvl="1" indent="-228600" algn="l">
              <a:spcBef>
                <a:spcPts val="0"/>
              </a:spcBef>
              <a:spcAft>
                <a:spcPts val="0"/>
              </a:spcAft>
              <a:buClr>
                <a:srgbClr val="888888"/>
              </a:buClr>
              <a:buSzPts val="2000"/>
              <a:buFont typeface="Calibri"/>
              <a:buNone/>
              <a:defRPr sz="2000">
                <a:solidFill>
                  <a:srgbClr val="888888"/>
                </a:solidFill>
              </a:defRPr>
            </a:lvl2pPr>
            <a:lvl3pPr marL="1371600" lvl="2" indent="-228600" algn="l">
              <a:spcBef>
                <a:spcPts val="0"/>
              </a:spcBef>
              <a:spcAft>
                <a:spcPts val="0"/>
              </a:spcAft>
              <a:buClr>
                <a:srgbClr val="888888"/>
              </a:buClr>
              <a:buSzPts val="1800"/>
              <a:buFont typeface="Calibri"/>
              <a:buNone/>
              <a:defRPr sz="1800">
                <a:solidFill>
                  <a:srgbClr val="888888"/>
                </a:solidFill>
              </a:defRPr>
            </a:lvl3pPr>
            <a:lvl4pPr marL="1828800" lvl="3" indent="-228600" algn="l">
              <a:spcBef>
                <a:spcPts val="0"/>
              </a:spcBef>
              <a:spcAft>
                <a:spcPts val="0"/>
              </a:spcAft>
              <a:buClr>
                <a:srgbClr val="888888"/>
              </a:buClr>
              <a:buSzPts val="1600"/>
              <a:buFont typeface="Calibri"/>
              <a:buNone/>
              <a:defRPr sz="1600">
                <a:solidFill>
                  <a:srgbClr val="888888"/>
                </a:solidFill>
              </a:defRPr>
            </a:lvl4pPr>
            <a:lvl5pPr marL="2286000" lvl="4" indent="-228600" algn="l">
              <a:spcBef>
                <a:spcPts val="0"/>
              </a:spcBef>
              <a:spcAft>
                <a:spcPts val="0"/>
              </a:spcAft>
              <a:buClr>
                <a:srgbClr val="888888"/>
              </a:buClr>
              <a:buSzPts val="1600"/>
              <a:buFont typeface="Calibri"/>
              <a:buNone/>
              <a:defRPr sz="1600">
                <a:solidFill>
                  <a:srgbClr val="888888"/>
                </a:solidFill>
              </a:defRPr>
            </a:lvl5pPr>
            <a:lvl6pPr marL="2743200" lvl="5" indent="-228600" algn="l">
              <a:spcBef>
                <a:spcPts val="0"/>
              </a:spcBef>
              <a:spcAft>
                <a:spcPts val="0"/>
              </a:spcAft>
              <a:buClr>
                <a:srgbClr val="888888"/>
              </a:buClr>
              <a:buSzPts val="1600"/>
              <a:buFont typeface="Calibri"/>
              <a:buNone/>
              <a:defRPr sz="1600">
                <a:solidFill>
                  <a:srgbClr val="888888"/>
                </a:solidFill>
              </a:defRPr>
            </a:lvl6pPr>
            <a:lvl7pPr marL="3200400" lvl="6" indent="-228600" algn="l">
              <a:spcBef>
                <a:spcPts val="0"/>
              </a:spcBef>
              <a:spcAft>
                <a:spcPts val="0"/>
              </a:spcAft>
              <a:buClr>
                <a:srgbClr val="888888"/>
              </a:buClr>
              <a:buSzPts val="1600"/>
              <a:buFont typeface="Calibri"/>
              <a:buNone/>
              <a:defRPr sz="1600">
                <a:solidFill>
                  <a:srgbClr val="888888"/>
                </a:solidFill>
              </a:defRPr>
            </a:lvl7pPr>
            <a:lvl8pPr marL="3657600" lvl="7" indent="-228600" algn="l">
              <a:spcBef>
                <a:spcPts val="0"/>
              </a:spcBef>
              <a:spcAft>
                <a:spcPts val="0"/>
              </a:spcAft>
              <a:buClr>
                <a:srgbClr val="888888"/>
              </a:buClr>
              <a:buSzPts val="1600"/>
              <a:buFont typeface="Calibri"/>
              <a:buNone/>
              <a:defRPr sz="1600">
                <a:solidFill>
                  <a:srgbClr val="888888"/>
                </a:solidFill>
              </a:defRPr>
            </a:lvl8pPr>
            <a:lvl9pPr marL="4114800" lvl="8" indent="-228600" algn="l">
              <a:spcBef>
                <a:spcPts val="0"/>
              </a:spcBef>
              <a:spcAft>
                <a:spcPts val="0"/>
              </a:spcAft>
              <a:buClr>
                <a:srgbClr val="888888"/>
              </a:buClr>
              <a:buSzPts val="1600"/>
              <a:buFont typeface="Calibri"/>
              <a:buNone/>
              <a:defRPr sz="1600">
                <a:solidFill>
                  <a:srgbClr val="888888"/>
                </a:solidFill>
              </a:defRPr>
            </a:lvl9pPr>
          </a:lstStyle>
          <a:p>
            <a:endParaRPr/>
          </a:p>
        </p:txBody>
      </p:sp>
      <p:sp>
        <p:nvSpPr>
          <p:cNvPr id="65" name="Google Shape;65;p68"/>
          <p:cNvSpPr txBox="1">
            <a:spLocks noGrp="1"/>
          </p:cNvSpPr>
          <p:nvPr>
            <p:ph type="dt" idx="10"/>
          </p:nvPr>
        </p:nvSpPr>
        <p:spPr>
          <a:xfrm>
            <a:off x="838200" y="6356350"/>
            <a:ext cx="1219200" cy="365125"/>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9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68"/>
          <p:cNvSpPr txBox="1">
            <a:spLocks noGrp="1"/>
          </p:cNvSpPr>
          <p:nvPr>
            <p:ph type="ftr" idx="11"/>
          </p:nvPr>
        </p:nvSpPr>
        <p:spPr>
          <a:xfrm>
            <a:off x="2463800" y="6356350"/>
            <a:ext cx="3479800" cy="365125"/>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sz="9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8"/>
          <p:cNvSpPr txBox="1">
            <a:spLocks noGrp="1"/>
          </p:cNvSpPr>
          <p:nvPr>
            <p:ph type="sldNum" idx="12"/>
          </p:nvPr>
        </p:nvSpPr>
        <p:spPr>
          <a:xfrm>
            <a:off x="11105133" y="6458380"/>
            <a:ext cx="196215" cy="163195"/>
          </a:xfrm>
          <a:prstGeom prst="rect">
            <a:avLst/>
          </a:prstGeom>
          <a:noFill/>
          <a:ln>
            <a:noFill/>
          </a:ln>
        </p:spPr>
        <p:txBody>
          <a:bodyPr spcFirstLastPara="1" wrap="square" lIns="0" tIns="0" rIns="0" bIns="0" anchor="t" anchorCtr="0">
            <a:spAutoFit/>
          </a:bodyPr>
          <a:lstStyle>
            <a:lvl1pPr marL="0" lvl="0" indent="0" algn="l">
              <a:spcBef>
                <a:spcPts val="0"/>
              </a:spcBef>
              <a:buNone/>
              <a:defRPr sz="900" b="0" i="0">
                <a:solidFill>
                  <a:srgbClr val="888888"/>
                </a:solidFill>
                <a:latin typeface="Trebuchet MS"/>
                <a:ea typeface="Trebuchet MS"/>
                <a:cs typeface="Trebuchet MS"/>
                <a:sym typeface="Trebuchet MS"/>
              </a:defRPr>
            </a:lvl1pPr>
            <a:lvl2pPr marL="0" lvl="1" indent="0" algn="l">
              <a:spcBef>
                <a:spcPts val="0"/>
              </a:spcBef>
              <a:buNone/>
              <a:defRPr sz="900" b="0" i="0">
                <a:solidFill>
                  <a:srgbClr val="888888"/>
                </a:solidFill>
                <a:latin typeface="Trebuchet MS"/>
                <a:ea typeface="Trebuchet MS"/>
                <a:cs typeface="Trebuchet MS"/>
                <a:sym typeface="Trebuchet MS"/>
              </a:defRPr>
            </a:lvl2pPr>
            <a:lvl3pPr marL="0" lvl="2" indent="0" algn="l">
              <a:spcBef>
                <a:spcPts val="0"/>
              </a:spcBef>
              <a:buNone/>
              <a:defRPr sz="900" b="0" i="0">
                <a:solidFill>
                  <a:srgbClr val="888888"/>
                </a:solidFill>
                <a:latin typeface="Trebuchet MS"/>
                <a:ea typeface="Trebuchet MS"/>
                <a:cs typeface="Trebuchet MS"/>
                <a:sym typeface="Trebuchet MS"/>
              </a:defRPr>
            </a:lvl3pPr>
            <a:lvl4pPr marL="0" lvl="3" indent="0" algn="l">
              <a:spcBef>
                <a:spcPts val="0"/>
              </a:spcBef>
              <a:buNone/>
              <a:defRPr sz="900" b="0" i="0">
                <a:solidFill>
                  <a:srgbClr val="888888"/>
                </a:solidFill>
                <a:latin typeface="Trebuchet MS"/>
                <a:ea typeface="Trebuchet MS"/>
                <a:cs typeface="Trebuchet MS"/>
                <a:sym typeface="Trebuchet MS"/>
              </a:defRPr>
            </a:lvl4pPr>
            <a:lvl5pPr marL="0" lvl="4" indent="0" algn="l">
              <a:spcBef>
                <a:spcPts val="0"/>
              </a:spcBef>
              <a:buNone/>
              <a:defRPr sz="900" b="0" i="0">
                <a:solidFill>
                  <a:srgbClr val="888888"/>
                </a:solidFill>
                <a:latin typeface="Trebuchet MS"/>
                <a:ea typeface="Trebuchet MS"/>
                <a:cs typeface="Trebuchet MS"/>
                <a:sym typeface="Trebuchet MS"/>
              </a:defRPr>
            </a:lvl5pPr>
            <a:lvl6pPr marL="0" lvl="5" indent="0" algn="l">
              <a:spcBef>
                <a:spcPts val="0"/>
              </a:spcBef>
              <a:buNone/>
              <a:defRPr sz="900" b="0" i="0">
                <a:solidFill>
                  <a:srgbClr val="888888"/>
                </a:solidFill>
                <a:latin typeface="Trebuchet MS"/>
                <a:ea typeface="Trebuchet MS"/>
                <a:cs typeface="Trebuchet MS"/>
                <a:sym typeface="Trebuchet MS"/>
              </a:defRPr>
            </a:lvl6pPr>
            <a:lvl7pPr marL="0" lvl="6" indent="0" algn="l">
              <a:spcBef>
                <a:spcPts val="0"/>
              </a:spcBef>
              <a:buNone/>
              <a:defRPr sz="900" b="0" i="0">
                <a:solidFill>
                  <a:srgbClr val="888888"/>
                </a:solidFill>
                <a:latin typeface="Trebuchet MS"/>
                <a:ea typeface="Trebuchet MS"/>
                <a:cs typeface="Trebuchet MS"/>
                <a:sym typeface="Trebuchet MS"/>
              </a:defRPr>
            </a:lvl7pPr>
            <a:lvl8pPr marL="0" lvl="7" indent="0" algn="l">
              <a:spcBef>
                <a:spcPts val="0"/>
              </a:spcBef>
              <a:buNone/>
              <a:defRPr sz="900" b="0" i="0">
                <a:solidFill>
                  <a:srgbClr val="888888"/>
                </a:solidFill>
                <a:latin typeface="Trebuchet MS"/>
                <a:ea typeface="Trebuchet MS"/>
                <a:cs typeface="Trebuchet MS"/>
                <a:sym typeface="Trebuchet MS"/>
              </a:defRPr>
            </a:lvl8pPr>
            <a:lvl9pPr marL="0" lvl="8" indent="0" algn="l">
              <a:spcBef>
                <a:spcPts val="0"/>
              </a:spcBef>
              <a:buNone/>
              <a:defRPr sz="900" b="0" i="0">
                <a:solidFill>
                  <a:srgbClr val="888888"/>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grpSp>
        <p:nvGrpSpPr>
          <p:cNvPr id="68" name="Google Shape;68;p68"/>
          <p:cNvGrpSpPr/>
          <p:nvPr/>
        </p:nvGrpSpPr>
        <p:grpSpPr>
          <a:xfrm>
            <a:off x="6953250" y="-25401"/>
            <a:ext cx="5238750" cy="6902451"/>
            <a:chOff x="6953250" y="-25401"/>
            <a:chExt cx="5238750" cy="6902451"/>
          </a:xfrm>
        </p:grpSpPr>
        <p:cxnSp>
          <p:nvCxnSpPr>
            <p:cNvPr id="69" name="Google Shape;69;p68"/>
            <p:cNvCxnSpPr/>
            <p:nvPr/>
          </p:nvCxnSpPr>
          <p:spPr>
            <a:xfrm>
              <a:off x="9096375" y="1497012"/>
              <a:ext cx="3095625" cy="0"/>
            </a:xfrm>
            <a:prstGeom prst="straightConnector1">
              <a:avLst/>
            </a:prstGeom>
            <a:noFill/>
            <a:ln w="9525" cap="flat" cmpd="sng">
              <a:solidFill>
                <a:schemeClr val="dk1"/>
              </a:solidFill>
              <a:prstDash val="solid"/>
              <a:round/>
              <a:headEnd type="none" w="sm" len="sm"/>
              <a:tailEnd type="none" w="sm" len="sm"/>
            </a:ln>
          </p:spPr>
        </p:cxnSp>
        <p:cxnSp>
          <p:nvCxnSpPr>
            <p:cNvPr id="70" name="Google Shape;70;p68"/>
            <p:cNvCxnSpPr/>
            <p:nvPr/>
          </p:nvCxnSpPr>
          <p:spPr>
            <a:xfrm flipH="1">
              <a:off x="6953250" y="-25401"/>
              <a:ext cx="3790950" cy="6902451"/>
            </a:xfrm>
            <a:prstGeom prst="straightConnector1">
              <a:avLst/>
            </a:prstGeom>
            <a:noFill/>
            <a:ln w="9525" cap="flat" cmpd="sng">
              <a:solidFill>
                <a:schemeClr val="dk1"/>
              </a:solidFill>
              <a:prstDash val="solid"/>
              <a:round/>
              <a:headEnd type="none" w="sm" len="sm"/>
              <a:tailEnd type="none" w="sm" len="sm"/>
            </a:ln>
          </p:spPr>
        </p:cxnSp>
      </p:grpSp>
    </p:spTree>
    <p:extLst>
      <p:ext uri="{BB962C8B-B14F-4D97-AF65-F5344CB8AC3E}">
        <p14:creationId xmlns:p14="http://schemas.microsoft.com/office/powerpoint/2010/main" val="32313545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1"/>
        <p:cNvGrpSpPr/>
        <p:nvPr/>
      </p:nvGrpSpPr>
      <p:grpSpPr>
        <a:xfrm>
          <a:off x="0" y="0"/>
          <a:ext cx="0" cy="0"/>
          <a:chOff x="0" y="0"/>
          <a:chExt cx="0" cy="0"/>
        </a:xfrm>
      </p:grpSpPr>
      <p:pic>
        <p:nvPicPr>
          <p:cNvPr id="72" name="Google Shape;72;p69"/>
          <p:cNvPicPr preferRelativeResize="0"/>
          <p:nvPr/>
        </p:nvPicPr>
        <p:blipFill rotWithShape="1">
          <a:blip r:embed="rId2">
            <a:alphaModFix/>
          </a:blip>
          <a:srcRect/>
          <a:stretch/>
        </p:blipFill>
        <p:spPr>
          <a:xfrm>
            <a:off x="215841" y="16272"/>
            <a:ext cx="4288124" cy="5012531"/>
          </a:xfrm>
          <a:prstGeom prst="rect">
            <a:avLst/>
          </a:prstGeom>
          <a:noFill/>
          <a:ln>
            <a:noFill/>
          </a:ln>
        </p:spPr>
      </p:pic>
      <p:sp>
        <p:nvSpPr>
          <p:cNvPr id="73" name="Google Shape;73;p69"/>
          <p:cNvSpPr txBox="1">
            <a:spLocks noGrp="1"/>
          </p:cNvSpPr>
          <p:nvPr>
            <p:ph type="title"/>
          </p:nvPr>
        </p:nvSpPr>
        <p:spPr>
          <a:xfrm>
            <a:off x="4657724" y="2809875"/>
            <a:ext cx="6696075" cy="1909763"/>
          </a:xfrm>
          <a:prstGeom prst="rect">
            <a:avLst/>
          </a:prstGeom>
          <a:noFill/>
          <a:ln>
            <a:noFill/>
          </a:ln>
        </p:spPr>
        <p:txBody>
          <a:bodyPr spcFirstLastPara="1" wrap="square" lIns="0" tIns="0" rIns="0" bIns="0" anchor="b" anchorCtr="0">
            <a:normAutofit/>
          </a:bodyPr>
          <a:lstStyle>
            <a:lvl1pPr lvl="0" algn="l">
              <a:spcBef>
                <a:spcPts val="0"/>
              </a:spcBef>
              <a:spcAft>
                <a:spcPts val="0"/>
              </a:spcAft>
              <a:buSzPts val="1400"/>
              <a:buNone/>
              <a:defRPr sz="280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69"/>
          <p:cNvSpPr txBox="1">
            <a:spLocks noGrp="1"/>
          </p:cNvSpPr>
          <p:nvPr>
            <p:ph type="subTitle" idx="1"/>
          </p:nvPr>
        </p:nvSpPr>
        <p:spPr>
          <a:xfrm>
            <a:off x="4657725" y="5028803"/>
            <a:ext cx="6696074" cy="365125"/>
          </a:xfrm>
          <a:prstGeom prst="rect">
            <a:avLst/>
          </a:prstGeom>
          <a:noFill/>
          <a:ln>
            <a:noFill/>
          </a:ln>
        </p:spPr>
        <p:txBody>
          <a:bodyPr spcFirstLastPara="1" wrap="square" lIns="0" tIns="0" rIns="0" bIns="0" anchor="b" anchorCtr="0">
            <a:normAutofit/>
          </a:bodyPr>
          <a:lstStyle>
            <a:lvl1pPr lvl="0" algn="l">
              <a:spcBef>
                <a:spcPts val="0"/>
              </a:spcBef>
              <a:spcAft>
                <a:spcPts val="0"/>
              </a:spcAft>
              <a:buClr>
                <a:srgbClr val="938953"/>
              </a:buClr>
              <a:buSzPts val="1600"/>
              <a:buFont typeface="Arial"/>
              <a:buNone/>
              <a:defRPr sz="1600">
                <a:solidFill>
                  <a:srgbClr val="938953"/>
                </a:solidFill>
              </a:defRPr>
            </a:lvl1pPr>
            <a:lvl2pPr lvl="1" algn="ctr">
              <a:spcBef>
                <a:spcPts val="0"/>
              </a:spcBef>
              <a:spcAft>
                <a:spcPts val="0"/>
              </a:spcAft>
              <a:buSzPts val="2000"/>
              <a:buFont typeface="Calibri"/>
              <a:buNone/>
              <a:defRPr sz="2000"/>
            </a:lvl2pPr>
            <a:lvl3pPr lvl="2" algn="ctr">
              <a:spcBef>
                <a:spcPts val="0"/>
              </a:spcBef>
              <a:spcAft>
                <a:spcPts val="0"/>
              </a:spcAft>
              <a:buSzPts val="1800"/>
              <a:buFont typeface="Calibri"/>
              <a:buNone/>
              <a:defRPr sz="1800"/>
            </a:lvl3pPr>
            <a:lvl4pPr lvl="3" algn="ctr">
              <a:spcBef>
                <a:spcPts val="0"/>
              </a:spcBef>
              <a:spcAft>
                <a:spcPts val="0"/>
              </a:spcAft>
              <a:buSzPts val="1600"/>
              <a:buFont typeface="Calibri"/>
              <a:buNone/>
              <a:defRPr sz="1600"/>
            </a:lvl4pPr>
            <a:lvl5pPr lvl="4" algn="ctr">
              <a:spcBef>
                <a:spcPts val="0"/>
              </a:spcBef>
              <a:spcAft>
                <a:spcPts val="0"/>
              </a:spcAft>
              <a:buSzPts val="1600"/>
              <a:buFont typeface="Calibri"/>
              <a:buNone/>
              <a:defRPr sz="1600"/>
            </a:lvl5pPr>
            <a:lvl6pPr lvl="5" algn="ctr">
              <a:spcBef>
                <a:spcPts val="0"/>
              </a:spcBef>
              <a:spcAft>
                <a:spcPts val="0"/>
              </a:spcAft>
              <a:buSzPts val="1600"/>
              <a:buFont typeface="Calibri"/>
              <a:buNone/>
              <a:defRPr sz="1600"/>
            </a:lvl6pPr>
            <a:lvl7pPr lvl="6" algn="ctr">
              <a:spcBef>
                <a:spcPts val="0"/>
              </a:spcBef>
              <a:spcAft>
                <a:spcPts val="0"/>
              </a:spcAft>
              <a:buSzPts val="1600"/>
              <a:buFont typeface="Calibri"/>
              <a:buNone/>
              <a:defRPr sz="1600"/>
            </a:lvl7pPr>
            <a:lvl8pPr lvl="7" algn="ctr">
              <a:spcBef>
                <a:spcPts val="0"/>
              </a:spcBef>
              <a:spcAft>
                <a:spcPts val="0"/>
              </a:spcAft>
              <a:buSzPts val="1600"/>
              <a:buFont typeface="Calibri"/>
              <a:buNone/>
              <a:defRPr sz="1600"/>
            </a:lvl8pPr>
            <a:lvl9pPr lvl="8" algn="ctr">
              <a:spcBef>
                <a:spcPts val="0"/>
              </a:spcBef>
              <a:spcAft>
                <a:spcPts val="0"/>
              </a:spcAft>
              <a:buSzPts val="1600"/>
              <a:buFont typeface="Calibri"/>
              <a:buNone/>
              <a:defRPr sz="1600"/>
            </a:lvl9pPr>
          </a:lstStyle>
          <a:p>
            <a:endParaRPr/>
          </a:p>
        </p:txBody>
      </p:sp>
      <p:sp>
        <p:nvSpPr>
          <p:cNvPr id="75" name="Google Shape;75;p69"/>
          <p:cNvSpPr txBox="1">
            <a:spLocks noGrp="1"/>
          </p:cNvSpPr>
          <p:nvPr>
            <p:ph type="dt" idx="10"/>
          </p:nvPr>
        </p:nvSpPr>
        <p:spPr>
          <a:xfrm>
            <a:off x="4676774" y="6356350"/>
            <a:ext cx="1695450" cy="365125"/>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9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69"/>
          <p:cNvSpPr txBox="1">
            <a:spLocks noGrp="1"/>
          </p:cNvSpPr>
          <p:nvPr>
            <p:ph type="ftr" idx="11"/>
          </p:nvPr>
        </p:nvSpPr>
        <p:spPr>
          <a:xfrm>
            <a:off x="6743699" y="6356350"/>
            <a:ext cx="2543175" cy="365125"/>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sz="9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9"/>
          <p:cNvSpPr txBox="1">
            <a:spLocks noGrp="1"/>
          </p:cNvSpPr>
          <p:nvPr>
            <p:ph type="sldNum" idx="12"/>
          </p:nvPr>
        </p:nvSpPr>
        <p:spPr>
          <a:xfrm>
            <a:off x="9658350" y="6356350"/>
            <a:ext cx="1695450" cy="365125"/>
          </a:xfrm>
          <a:prstGeom prst="rect">
            <a:avLst/>
          </a:prstGeom>
          <a:noFill/>
          <a:ln>
            <a:noFill/>
          </a:ln>
        </p:spPr>
        <p:txBody>
          <a:bodyPr spcFirstLastPara="1" wrap="square" lIns="0" tIns="0" rIns="0" bIns="0" anchor="t" anchorCtr="0">
            <a:spAutoFit/>
          </a:bodyPr>
          <a:lstStyle>
            <a:lvl1pPr marL="0" lvl="0" indent="0" algn="l">
              <a:spcBef>
                <a:spcPts val="0"/>
              </a:spcBef>
              <a:buNone/>
              <a:defRPr sz="900" b="0" i="0">
                <a:solidFill>
                  <a:srgbClr val="888888"/>
                </a:solidFill>
                <a:latin typeface="Trebuchet MS"/>
                <a:ea typeface="Trebuchet MS"/>
                <a:cs typeface="Trebuchet MS"/>
                <a:sym typeface="Trebuchet MS"/>
              </a:defRPr>
            </a:lvl1pPr>
            <a:lvl2pPr marL="0" lvl="1" indent="0" algn="l">
              <a:spcBef>
                <a:spcPts val="0"/>
              </a:spcBef>
              <a:buNone/>
              <a:defRPr sz="900" b="0" i="0">
                <a:solidFill>
                  <a:srgbClr val="888888"/>
                </a:solidFill>
                <a:latin typeface="Trebuchet MS"/>
                <a:ea typeface="Trebuchet MS"/>
                <a:cs typeface="Trebuchet MS"/>
                <a:sym typeface="Trebuchet MS"/>
              </a:defRPr>
            </a:lvl2pPr>
            <a:lvl3pPr marL="0" lvl="2" indent="0" algn="l">
              <a:spcBef>
                <a:spcPts val="0"/>
              </a:spcBef>
              <a:buNone/>
              <a:defRPr sz="900" b="0" i="0">
                <a:solidFill>
                  <a:srgbClr val="888888"/>
                </a:solidFill>
                <a:latin typeface="Trebuchet MS"/>
                <a:ea typeface="Trebuchet MS"/>
                <a:cs typeface="Trebuchet MS"/>
                <a:sym typeface="Trebuchet MS"/>
              </a:defRPr>
            </a:lvl3pPr>
            <a:lvl4pPr marL="0" lvl="3" indent="0" algn="l">
              <a:spcBef>
                <a:spcPts val="0"/>
              </a:spcBef>
              <a:buNone/>
              <a:defRPr sz="900" b="0" i="0">
                <a:solidFill>
                  <a:srgbClr val="888888"/>
                </a:solidFill>
                <a:latin typeface="Trebuchet MS"/>
                <a:ea typeface="Trebuchet MS"/>
                <a:cs typeface="Trebuchet MS"/>
                <a:sym typeface="Trebuchet MS"/>
              </a:defRPr>
            </a:lvl4pPr>
            <a:lvl5pPr marL="0" lvl="4" indent="0" algn="l">
              <a:spcBef>
                <a:spcPts val="0"/>
              </a:spcBef>
              <a:buNone/>
              <a:defRPr sz="900" b="0" i="0">
                <a:solidFill>
                  <a:srgbClr val="888888"/>
                </a:solidFill>
                <a:latin typeface="Trebuchet MS"/>
                <a:ea typeface="Trebuchet MS"/>
                <a:cs typeface="Trebuchet MS"/>
                <a:sym typeface="Trebuchet MS"/>
              </a:defRPr>
            </a:lvl5pPr>
            <a:lvl6pPr marL="0" lvl="5" indent="0" algn="l">
              <a:spcBef>
                <a:spcPts val="0"/>
              </a:spcBef>
              <a:buNone/>
              <a:defRPr sz="900" b="0" i="0">
                <a:solidFill>
                  <a:srgbClr val="888888"/>
                </a:solidFill>
                <a:latin typeface="Trebuchet MS"/>
                <a:ea typeface="Trebuchet MS"/>
                <a:cs typeface="Trebuchet MS"/>
                <a:sym typeface="Trebuchet MS"/>
              </a:defRPr>
            </a:lvl6pPr>
            <a:lvl7pPr marL="0" lvl="6" indent="0" algn="l">
              <a:spcBef>
                <a:spcPts val="0"/>
              </a:spcBef>
              <a:buNone/>
              <a:defRPr sz="900" b="0" i="0">
                <a:solidFill>
                  <a:srgbClr val="888888"/>
                </a:solidFill>
                <a:latin typeface="Trebuchet MS"/>
                <a:ea typeface="Trebuchet MS"/>
                <a:cs typeface="Trebuchet MS"/>
                <a:sym typeface="Trebuchet MS"/>
              </a:defRPr>
            </a:lvl7pPr>
            <a:lvl8pPr marL="0" lvl="7" indent="0" algn="l">
              <a:spcBef>
                <a:spcPts val="0"/>
              </a:spcBef>
              <a:buNone/>
              <a:defRPr sz="900" b="0" i="0">
                <a:solidFill>
                  <a:srgbClr val="888888"/>
                </a:solidFill>
                <a:latin typeface="Trebuchet MS"/>
                <a:ea typeface="Trebuchet MS"/>
                <a:cs typeface="Trebuchet MS"/>
                <a:sym typeface="Trebuchet MS"/>
              </a:defRPr>
            </a:lvl8pPr>
            <a:lvl9pPr marL="0" lvl="8" indent="0" algn="l">
              <a:spcBef>
                <a:spcPts val="0"/>
              </a:spcBef>
              <a:buNone/>
              <a:defRPr sz="900" b="0" i="0">
                <a:solidFill>
                  <a:srgbClr val="888888"/>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cxnSp>
        <p:nvCxnSpPr>
          <p:cNvPr id="78" name="Google Shape;78;p69"/>
          <p:cNvCxnSpPr/>
          <p:nvPr/>
        </p:nvCxnSpPr>
        <p:spPr>
          <a:xfrm rot="10800000" flipH="1">
            <a:off x="2209800" y="0"/>
            <a:ext cx="2438400" cy="6858000"/>
          </a:xfrm>
          <a:prstGeom prst="straightConnector1">
            <a:avLst/>
          </a:prstGeom>
          <a:noFill/>
          <a:ln w="9525" cap="flat" cmpd="sng">
            <a:solidFill>
              <a:schemeClr val="dk1"/>
            </a:solidFill>
            <a:prstDash val="solid"/>
            <a:round/>
            <a:headEnd type="none" w="sm" len="sm"/>
            <a:tailEnd type="none" w="sm" len="sm"/>
          </a:ln>
        </p:spPr>
      </p:cxnSp>
    </p:spTree>
    <p:extLst>
      <p:ext uri="{BB962C8B-B14F-4D97-AF65-F5344CB8AC3E}">
        <p14:creationId xmlns:p14="http://schemas.microsoft.com/office/powerpoint/2010/main" val="2224258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wo Content" type="twoTxTwoObj">
  <p:cSld name="1_Two Content">
    <p:bg>
      <p:bgPr>
        <a:solidFill>
          <a:srgbClr val="002060"/>
        </a:solidFill>
        <a:effectLst/>
      </p:bgPr>
    </p:bg>
    <p:spTree>
      <p:nvGrpSpPr>
        <p:cNvPr id="1" name="Shape 79"/>
        <p:cNvGrpSpPr/>
        <p:nvPr/>
      </p:nvGrpSpPr>
      <p:grpSpPr>
        <a:xfrm>
          <a:off x="0" y="0"/>
          <a:ext cx="0" cy="0"/>
          <a:chOff x="0" y="0"/>
          <a:chExt cx="0" cy="0"/>
        </a:xfrm>
      </p:grpSpPr>
      <p:sp>
        <p:nvSpPr>
          <p:cNvPr id="80" name="Google Shape;80;p70"/>
          <p:cNvSpPr txBox="1">
            <a:spLocks noGrp="1"/>
          </p:cNvSpPr>
          <p:nvPr>
            <p:ph type="title"/>
          </p:nvPr>
        </p:nvSpPr>
        <p:spPr>
          <a:xfrm>
            <a:off x="2933700" y="892177"/>
            <a:ext cx="8421688" cy="1325563"/>
          </a:xfrm>
          <a:prstGeom prst="rect">
            <a:avLst/>
          </a:prstGeom>
          <a:noFill/>
          <a:ln>
            <a:noFill/>
          </a:ln>
        </p:spPr>
        <p:txBody>
          <a:bodyPr spcFirstLastPara="1" wrap="square" lIns="0" tIns="0" rIns="0" bIns="0" anchor="t" anchorCtr="0">
            <a:normAutofit/>
          </a:bodyPr>
          <a:lstStyle>
            <a:lvl1pPr lvl="0" algn="l">
              <a:spcBef>
                <a:spcPts val="0"/>
              </a:spcBef>
              <a:spcAft>
                <a:spcPts val="0"/>
              </a:spcAft>
              <a:buSzPts val="1400"/>
              <a:buNone/>
              <a:defRPr sz="280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2894032" y="2248586"/>
            <a:ext cx="3924300" cy="823912"/>
          </a:xfrm>
          <a:prstGeom prst="rect">
            <a:avLst/>
          </a:prstGeom>
          <a:noFill/>
          <a:ln>
            <a:noFill/>
          </a:ln>
        </p:spPr>
        <p:txBody>
          <a:bodyPr spcFirstLastPara="1" wrap="square" lIns="0" tIns="0" rIns="0" bIns="0" anchor="b" anchorCtr="0">
            <a:noAutofit/>
          </a:bodyPr>
          <a:lstStyle>
            <a:lvl1pPr marL="457200" lvl="0" indent="-228600" algn="l">
              <a:spcBef>
                <a:spcPts val="0"/>
              </a:spcBef>
              <a:spcAft>
                <a:spcPts val="0"/>
              </a:spcAft>
              <a:buClr>
                <a:schemeClr val="dk1"/>
              </a:buClr>
              <a:buSzPts val="2000"/>
              <a:buFont typeface="Calibri"/>
              <a:buNone/>
              <a:defRPr sz="2000">
                <a:solidFill>
                  <a:schemeClr val="dk1"/>
                </a:solidFill>
                <a:latin typeface="Calibri"/>
                <a:ea typeface="Calibri"/>
                <a:cs typeface="Calibri"/>
                <a:sym typeface="Calibri"/>
              </a:defRPr>
            </a:lvl1pPr>
            <a:lvl2pPr marL="914400" lvl="1" indent="-228600" algn="l">
              <a:spcBef>
                <a:spcPts val="0"/>
              </a:spcBef>
              <a:spcAft>
                <a:spcPts val="0"/>
              </a:spcAft>
              <a:buSzPts val="2000"/>
              <a:buFont typeface="Calibri"/>
              <a:buNone/>
              <a:defRPr sz="2000" b="1"/>
            </a:lvl2pPr>
            <a:lvl3pPr marL="1371600" lvl="2" indent="-228600" algn="l">
              <a:spcBef>
                <a:spcPts val="0"/>
              </a:spcBef>
              <a:spcAft>
                <a:spcPts val="0"/>
              </a:spcAft>
              <a:buSzPts val="1800"/>
              <a:buFont typeface="Calibri"/>
              <a:buNone/>
              <a:defRPr sz="1800" b="1"/>
            </a:lvl3pPr>
            <a:lvl4pPr marL="1828800" lvl="3" indent="-228600" algn="l">
              <a:spcBef>
                <a:spcPts val="0"/>
              </a:spcBef>
              <a:spcAft>
                <a:spcPts val="0"/>
              </a:spcAft>
              <a:buSzPts val="1600"/>
              <a:buFont typeface="Calibri"/>
              <a:buNone/>
              <a:defRPr sz="1600" b="1"/>
            </a:lvl4pPr>
            <a:lvl5pPr marL="2286000" lvl="4" indent="-228600" algn="l">
              <a:spcBef>
                <a:spcPts val="0"/>
              </a:spcBef>
              <a:spcAft>
                <a:spcPts val="0"/>
              </a:spcAft>
              <a:buSzPts val="1600"/>
              <a:buFont typeface="Calibri"/>
              <a:buNone/>
              <a:defRPr sz="1600" b="1"/>
            </a:lvl5pPr>
            <a:lvl6pPr marL="2743200" lvl="5" indent="-228600" algn="l">
              <a:spcBef>
                <a:spcPts val="0"/>
              </a:spcBef>
              <a:spcAft>
                <a:spcPts val="0"/>
              </a:spcAft>
              <a:buSzPts val="1600"/>
              <a:buFont typeface="Calibri"/>
              <a:buNone/>
              <a:defRPr sz="1600" b="1"/>
            </a:lvl6pPr>
            <a:lvl7pPr marL="3200400" lvl="6" indent="-228600" algn="l">
              <a:spcBef>
                <a:spcPts val="0"/>
              </a:spcBef>
              <a:spcAft>
                <a:spcPts val="0"/>
              </a:spcAft>
              <a:buSzPts val="1600"/>
              <a:buFont typeface="Calibri"/>
              <a:buNone/>
              <a:defRPr sz="1600" b="1"/>
            </a:lvl7pPr>
            <a:lvl8pPr marL="3657600" lvl="7" indent="-228600" algn="l">
              <a:spcBef>
                <a:spcPts val="0"/>
              </a:spcBef>
              <a:spcAft>
                <a:spcPts val="0"/>
              </a:spcAft>
              <a:buSzPts val="1600"/>
              <a:buFont typeface="Calibri"/>
              <a:buNone/>
              <a:defRPr sz="1600" b="1"/>
            </a:lvl8pPr>
            <a:lvl9pPr marL="4114800" lvl="8" indent="-228600" algn="l">
              <a:spcBef>
                <a:spcPts val="0"/>
              </a:spcBef>
              <a:spcAft>
                <a:spcPts val="0"/>
              </a:spcAft>
              <a:buSzPts val="1600"/>
              <a:buFont typeface="Calibri"/>
              <a:buNone/>
              <a:defRPr sz="1600" b="1"/>
            </a:lvl9pPr>
          </a:lstStyle>
          <a:p>
            <a:endParaRPr/>
          </a:p>
        </p:txBody>
      </p:sp>
      <p:sp>
        <p:nvSpPr>
          <p:cNvPr id="82" name="Google Shape;82;p70"/>
          <p:cNvSpPr txBox="1">
            <a:spLocks noGrp="1"/>
          </p:cNvSpPr>
          <p:nvPr>
            <p:ph type="body" idx="2"/>
          </p:nvPr>
        </p:nvSpPr>
        <p:spPr>
          <a:xfrm>
            <a:off x="2933700" y="3284317"/>
            <a:ext cx="3924300" cy="188639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dk1"/>
              </a:buClr>
              <a:buSzPts val="1400"/>
              <a:buFont typeface="Arial"/>
              <a:buNone/>
              <a:defRPr sz="1400"/>
            </a:lvl1pPr>
            <a:lvl2pPr marL="914400" lvl="1" indent="-228600" algn="l">
              <a:lnSpc>
                <a:spcPct val="100000"/>
              </a:lnSpc>
              <a:spcBef>
                <a:spcPts val="0"/>
              </a:spcBef>
              <a:spcAft>
                <a:spcPts val="0"/>
              </a:spcAft>
              <a:buSzPts val="1400"/>
              <a:buFont typeface="Calibri"/>
              <a:buNone/>
              <a:defRPr sz="1400"/>
            </a:lvl2pPr>
            <a:lvl3pPr marL="1371600" lvl="2" indent="-228600" algn="l">
              <a:lnSpc>
                <a:spcPct val="100000"/>
              </a:lnSpc>
              <a:spcBef>
                <a:spcPts val="0"/>
              </a:spcBef>
              <a:spcAft>
                <a:spcPts val="0"/>
              </a:spcAft>
              <a:buSzPts val="1400"/>
              <a:buFont typeface="Calibri"/>
              <a:buNone/>
              <a:defRPr sz="1400"/>
            </a:lvl3pPr>
            <a:lvl4pPr marL="1828800" lvl="3" indent="-228600" algn="l">
              <a:lnSpc>
                <a:spcPct val="100000"/>
              </a:lnSpc>
              <a:spcBef>
                <a:spcPts val="0"/>
              </a:spcBef>
              <a:spcAft>
                <a:spcPts val="0"/>
              </a:spcAft>
              <a:buSzPts val="1400"/>
              <a:buFont typeface="Calibri"/>
              <a:buNone/>
              <a:defRPr sz="1400"/>
            </a:lvl4pPr>
            <a:lvl5pPr marL="2286000" lvl="4" indent="-228600" algn="l">
              <a:lnSpc>
                <a:spcPct val="100000"/>
              </a:lnSpc>
              <a:spcBef>
                <a:spcPts val="0"/>
              </a:spcBef>
              <a:spcAft>
                <a:spcPts val="0"/>
              </a:spcAft>
              <a:buSzPts val="1400"/>
              <a:buFont typeface="Calibri"/>
              <a:buNone/>
              <a:defRPr sz="1400"/>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83" name="Google Shape;83;p70"/>
          <p:cNvSpPr txBox="1">
            <a:spLocks noGrp="1"/>
          </p:cNvSpPr>
          <p:nvPr>
            <p:ph type="body" idx="3"/>
          </p:nvPr>
        </p:nvSpPr>
        <p:spPr>
          <a:xfrm>
            <a:off x="7410173" y="2776936"/>
            <a:ext cx="3943627" cy="823912"/>
          </a:xfrm>
          <a:prstGeom prst="rect">
            <a:avLst/>
          </a:prstGeom>
          <a:noFill/>
          <a:ln>
            <a:noFill/>
          </a:ln>
        </p:spPr>
        <p:txBody>
          <a:bodyPr spcFirstLastPara="1" wrap="square" lIns="0" tIns="0" rIns="0" bIns="0" anchor="b" anchorCtr="0">
            <a:noAutofit/>
          </a:bodyPr>
          <a:lstStyle>
            <a:lvl1pPr marL="457200" lvl="0" indent="-228600" algn="l">
              <a:spcBef>
                <a:spcPts val="0"/>
              </a:spcBef>
              <a:spcAft>
                <a:spcPts val="0"/>
              </a:spcAft>
              <a:buClr>
                <a:schemeClr val="dk1"/>
              </a:buClr>
              <a:buSzPts val="2000"/>
              <a:buFont typeface="Calibri"/>
              <a:buNone/>
              <a:defRPr sz="2000">
                <a:solidFill>
                  <a:schemeClr val="dk1"/>
                </a:solidFill>
                <a:latin typeface="Calibri"/>
                <a:ea typeface="Calibri"/>
                <a:cs typeface="Calibri"/>
                <a:sym typeface="Calibri"/>
              </a:defRPr>
            </a:lvl1pPr>
            <a:lvl2pPr marL="914400" lvl="1" indent="-228600" algn="l">
              <a:spcBef>
                <a:spcPts val="0"/>
              </a:spcBef>
              <a:spcAft>
                <a:spcPts val="0"/>
              </a:spcAft>
              <a:buSzPts val="2000"/>
              <a:buFont typeface="Calibri"/>
              <a:buNone/>
              <a:defRPr sz="2000" b="1"/>
            </a:lvl2pPr>
            <a:lvl3pPr marL="1371600" lvl="2" indent="-228600" algn="l">
              <a:spcBef>
                <a:spcPts val="0"/>
              </a:spcBef>
              <a:spcAft>
                <a:spcPts val="0"/>
              </a:spcAft>
              <a:buSzPts val="1800"/>
              <a:buFont typeface="Calibri"/>
              <a:buNone/>
              <a:defRPr sz="1800" b="1"/>
            </a:lvl3pPr>
            <a:lvl4pPr marL="1828800" lvl="3" indent="-228600" algn="l">
              <a:spcBef>
                <a:spcPts val="0"/>
              </a:spcBef>
              <a:spcAft>
                <a:spcPts val="0"/>
              </a:spcAft>
              <a:buSzPts val="1600"/>
              <a:buFont typeface="Calibri"/>
              <a:buNone/>
              <a:defRPr sz="1600" b="1"/>
            </a:lvl4pPr>
            <a:lvl5pPr marL="2286000" lvl="4" indent="-228600" algn="l">
              <a:spcBef>
                <a:spcPts val="0"/>
              </a:spcBef>
              <a:spcAft>
                <a:spcPts val="0"/>
              </a:spcAft>
              <a:buSzPts val="1600"/>
              <a:buFont typeface="Calibri"/>
              <a:buNone/>
              <a:defRPr sz="1600" b="1"/>
            </a:lvl5pPr>
            <a:lvl6pPr marL="2743200" lvl="5" indent="-228600" algn="l">
              <a:spcBef>
                <a:spcPts val="0"/>
              </a:spcBef>
              <a:spcAft>
                <a:spcPts val="0"/>
              </a:spcAft>
              <a:buSzPts val="1600"/>
              <a:buFont typeface="Calibri"/>
              <a:buNone/>
              <a:defRPr sz="1600" b="1"/>
            </a:lvl6pPr>
            <a:lvl7pPr marL="3200400" lvl="6" indent="-228600" algn="l">
              <a:spcBef>
                <a:spcPts val="0"/>
              </a:spcBef>
              <a:spcAft>
                <a:spcPts val="0"/>
              </a:spcAft>
              <a:buSzPts val="1600"/>
              <a:buFont typeface="Calibri"/>
              <a:buNone/>
              <a:defRPr sz="1600" b="1"/>
            </a:lvl7pPr>
            <a:lvl8pPr marL="3657600" lvl="7" indent="-228600" algn="l">
              <a:spcBef>
                <a:spcPts val="0"/>
              </a:spcBef>
              <a:spcAft>
                <a:spcPts val="0"/>
              </a:spcAft>
              <a:buSzPts val="1600"/>
              <a:buFont typeface="Calibri"/>
              <a:buNone/>
              <a:defRPr sz="1600" b="1"/>
            </a:lvl8pPr>
            <a:lvl9pPr marL="4114800" lvl="8" indent="-228600" algn="l">
              <a:spcBef>
                <a:spcPts val="0"/>
              </a:spcBef>
              <a:spcAft>
                <a:spcPts val="0"/>
              </a:spcAft>
              <a:buSzPts val="1600"/>
              <a:buFont typeface="Calibri"/>
              <a:buNone/>
              <a:defRPr sz="1600" b="1"/>
            </a:lvl9pPr>
          </a:lstStyle>
          <a:p>
            <a:endParaRPr/>
          </a:p>
        </p:txBody>
      </p:sp>
      <p:sp>
        <p:nvSpPr>
          <p:cNvPr id="84" name="Google Shape;84;p70"/>
          <p:cNvSpPr txBox="1">
            <a:spLocks noGrp="1"/>
          </p:cNvSpPr>
          <p:nvPr>
            <p:ph type="body" idx="4"/>
          </p:nvPr>
        </p:nvSpPr>
        <p:spPr>
          <a:xfrm>
            <a:off x="7410173" y="3834606"/>
            <a:ext cx="3943627" cy="199786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dk1"/>
              </a:buClr>
              <a:buSzPts val="1400"/>
              <a:buFont typeface="Arial"/>
              <a:buNone/>
              <a:defRPr sz="1400"/>
            </a:lvl1pPr>
            <a:lvl2pPr marL="914400" lvl="1" indent="-228600" algn="l">
              <a:lnSpc>
                <a:spcPct val="100000"/>
              </a:lnSpc>
              <a:spcBef>
                <a:spcPts val="0"/>
              </a:spcBef>
              <a:spcAft>
                <a:spcPts val="0"/>
              </a:spcAft>
              <a:buSzPts val="1400"/>
              <a:buFont typeface="Calibri"/>
              <a:buNone/>
              <a:defRPr sz="1400"/>
            </a:lvl2pPr>
            <a:lvl3pPr marL="1371600" lvl="2" indent="-228600" algn="l">
              <a:lnSpc>
                <a:spcPct val="100000"/>
              </a:lnSpc>
              <a:spcBef>
                <a:spcPts val="0"/>
              </a:spcBef>
              <a:spcAft>
                <a:spcPts val="0"/>
              </a:spcAft>
              <a:buSzPts val="1400"/>
              <a:buFont typeface="Calibri"/>
              <a:buNone/>
              <a:defRPr sz="1400"/>
            </a:lvl3pPr>
            <a:lvl4pPr marL="1828800" lvl="3" indent="-228600" algn="l">
              <a:lnSpc>
                <a:spcPct val="100000"/>
              </a:lnSpc>
              <a:spcBef>
                <a:spcPts val="0"/>
              </a:spcBef>
              <a:spcAft>
                <a:spcPts val="0"/>
              </a:spcAft>
              <a:buSzPts val="1400"/>
              <a:buFont typeface="Calibri"/>
              <a:buNone/>
              <a:defRPr sz="1400"/>
            </a:lvl4pPr>
            <a:lvl5pPr marL="2286000" lvl="4" indent="-228600" algn="l">
              <a:lnSpc>
                <a:spcPct val="100000"/>
              </a:lnSpc>
              <a:spcBef>
                <a:spcPts val="0"/>
              </a:spcBef>
              <a:spcAft>
                <a:spcPts val="0"/>
              </a:spcAft>
              <a:buSzPts val="1400"/>
              <a:buFont typeface="Calibri"/>
              <a:buNone/>
              <a:defRPr sz="1400"/>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85" name="Google Shape;85;p70"/>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9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70"/>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sz="9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70"/>
          <p:cNvSpPr txBox="1">
            <a:spLocks noGrp="1"/>
          </p:cNvSpPr>
          <p:nvPr>
            <p:ph type="sldNum" idx="12"/>
          </p:nvPr>
        </p:nvSpPr>
        <p:spPr>
          <a:xfrm>
            <a:off x="11105133" y="6458380"/>
            <a:ext cx="196215" cy="163195"/>
          </a:xfrm>
          <a:prstGeom prst="rect">
            <a:avLst/>
          </a:prstGeom>
          <a:noFill/>
          <a:ln>
            <a:noFill/>
          </a:ln>
        </p:spPr>
        <p:txBody>
          <a:bodyPr spcFirstLastPara="1" wrap="square" lIns="0" tIns="0" rIns="0" bIns="0" anchor="t" anchorCtr="0">
            <a:spAutoFit/>
          </a:bodyPr>
          <a:lstStyle>
            <a:lvl1pPr marL="0" lvl="0" indent="0" algn="l">
              <a:spcBef>
                <a:spcPts val="0"/>
              </a:spcBef>
              <a:buNone/>
              <a:defRPr sz="900" b="0" i="0">
                <a:solidFill>
                  <a:srgbClr val="888888"/>
                </a:solidFill>
                <a:latin typeface="Trebuchet MS"/>
                <a:ea typeface="Trebuchet MS"/>
                <a:cs typeface="Trebuchet MS"/>
                <a:sym typeface="Trebuchet MS"/>
              </a:defRPr>
            </a:lvl1pPr>
            <a:lvl2pPr marL="0" lvl="1" indent="0" algn="l">
              <a:spcBef>
                <a:spcPts val="0"/>
              </a:spcBef>
              <a:buNone/>
              <a:defRPr sz="900" b="0" i="0">
                <a:solidFill>
                  <a:srgbClr val="888888"/>
                </a:solidFill>
                <a:latin typeface="Trebuchet MS"/>
                <a:ea typeface="Trebuchet MS"/>
                <a:cs typeface="Trebuchet MS"/>
                <a:sym typeface="Trebuchet MS"/>
              </a:defRPr>
            </a:lvl2pPr>
            <a:lvl3pPr marL="0" lvl="2" indent="0" algn="l">
              <a:spcBef>
                <a:spcPts val="0"/>
              </a:spcBef>
              <a:buNone/>
              <a:defRPr sz="900" b="0" i="0">
                <a:solidFill>
                  <a:srgbClr val="888888"/>
                </a:solidFill>
                <a:latin typeface="Trebuchet MS"/>
                <a:ea typeface="Trebuchet MS"/>
                <a:cs typeface="Trebuchet MS"/>
                <a:sym typeface="Trebuchet MS"/>
              </a:defRPr>
            </a:lvl3pPr>
            <a:lvl4pPr marL="0" lvl="3" indent="0" algn="l">
              <a:spcBef>
                <a:spcPts val="0"/>
              </a:spcBef>
              <a:buNone/>
              <a:defRPr sz="900" b="0" i="0">
                <a:solidFill>
                  <a:srgbClr val="888888"/>
                </a:solidFill>
                <a:latin typeface="Trebuchet MS"/>
                <a:ea typeface="Trebuchet MS"/>
                <a:cs typeface="Trebuchet MS"/>
                <a:sym typeface="Trebuchet MS"/>
              </a:defRPr>
            </a:lvl4pPr>
            <a:lvl5pPr marL="0" lvl="4" indent="0" algn="l">
              <a:spcBef>
                <a:spcPts val="0"/>
              </a:spcBef>
              <a:buNone/>
              <a:defRPr sz="900" b="0" i="0">
                <a:solidFill>
                  <a:srgbClr val="888888"/>
                </a:solidFill>
                <a:latin typeface="Trebuchet MS"/>
                <a:ea typeface="Trebuchet MS"/>
                <a:cs typeface="Trebuchet MS"/>
                <a:sym typeface="Trebuchet MS"/>
              </a:defRPr>
            </a:lvl5pPr>
            <a:lvl6pPr marL="0" lvl="5" indent="0" algn="l">
              <a:spcBef>
                <a:spcPts val="0"/>
              </a:spcBef>
              <a:buNone/>
              <a:defRPr sz="900" b="0" i="0">
                <a:solidFill>
                  <a:srgbClr val="888888"/>
                </a:solidFill>
                <a:latin typeface="Trebuchet MS"/>
                <a:ea typeface="Trebuchet MS"/>
                <a:cs typeface="Trebuchet MS"/>
                <a:sym typeface="Trebuchet MS"/>
              </a:defRPr>
            </a:lvl6pPr>
            <a:lvl7pPr marL="0" lvl="6" indent="0" algn="l">
              <a:spcBef>
                <a:spcPts val="0"/>
              </a:spcBef>
              <a:buNone/>
              <a:defRPr sz="900" b="0" i="0">
                <a:solidFill>
                  <a:srgbClr val="888888"/>
                </a:solidFill>
                <a:latin typeface="Trebuchet MS"/>
                <a:ea typeface="Trebuchet MS"/>
                <a:cs typeface="Trebuchet MS"/>
                <a:sym typeface="Trebuchet MS"/>
              </a:defRPr>
            </a:lvl7pPr>
            <a:lvl8pPr marL="0" lvl="7" indent="0" algn="l">
              <a:spcBef>
                <a:spcPts val="0"/>
              </a:spcBef>
              <a:buNone/>
              <a:defRPr sz="900" b="0" i="0">
                <a:solidFill>
                  <a:srgbClr val="888888"/>
                </a:solidFill>
                <a:latin typeface="Trebuchet MS"/>
                <a:ea typeface="Trebuchet MS"/>
                <a:cs typeface="Trebuchet MS"/>
                <a:sym typeface="Trebuchet MS"/>
              </a:defRPr>
            </a:lvl8pPr>
            <a:lvl9pPr marL="0" lvl="8" indent="0" algn="l">
              <a:spcBef>
                <a:spcPts val="0"/>
              </a:spcBef>
              <a:buNone/>
              <a:defRPr sz="900" b="0" i="0">
                <a:solidFill>
                  <a:srgbClr val="888888"/>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pic>
        <p:nvPicPr>
          <p:cNvPr id="88" name="Google Shape;88;p70"/>
          <p:cNvPicPr preferRelativeResize="0"/>
          <p:nvPr/>
        </p:nvPicPr>
        <p:blipFill rotWithShape="1">
          <a:blip r:embed="rId2">
            <a:alphaModFix/>
          </a:blip>
          <a:srcRect l="39434" t="20278" b="22673"/>
          <a:stretch/>
        </p:blipFill>
        <p:spPr>
          <a:xfrm>
            <a:off x="-616472" y="-339726"/>
            <a:ext cx="4368030" cy="3912394"/>
          </a:xfrm>
          <a:prstGeom prst="rect">
            <a:avLst/>
          </a:prstGeom>
          <a:noFill/>
          <a:ln>
            <a:noFill/>
          </a:ln>
        </p:spPr>
      </p:pic>
    </p:spTree>
    <p:extLst>
      <p:ext uri="{BB962C8B-B14F-4D97-AF65-F5344CB8AC3E}">
        <p14:creationId xmlns:p14="http://schemas.microsoft.com/office/powerpoint/2010/main" val="1132873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ree Content">
  <p:cSld name="Three Content">
    <p:bg>
      <p:bgPr>
        <a:gradFill>
          <a:gsLst>
            <a:gs pos="0">
              <a:srgbClr val="F5FAFC"/>
            </a:gs>
            <a:gs pos="74000">
              <a:srgbClr val="ADD9E5"/>
            </a:gs>
            <a:gs pos="83000">
              <a:srgbClr val="ADD9E5"/>
            </a:gs>
            <a:gs pos="100000">
              <a:srgbClr val="C7E6EE"/>
            </a:gs>
          </a:gsLst>
          <a:lin ang="5400000" scaled="0"/>
        </a:gradFill>
        <a:effectLst/>
      </p:bgPr>
    </p:bg>
    <p:spTree>
      <p:nvGrpSpPr>
        <p:cNvPr id="1" name="Shape 89"/>
        <p:cNvGrpSpPr/>
        <p:nvPr/>
      </p:nvGrpSpPr>
      <p:grpSpPr>
        <a:xfrm>
          <a:off x="0" y="0"/>
          <a:ext cx="0" cy="0"/>
          <a:chOff x="0" y="0"/>
          <a:chExt cx="0" cy="0"/>
        </a:xfrm>
      </p:grpSpPr>
      <p:sp>
        <p:nvSpPr>
          <p:cNvPr id="90" name="Google Shape;90;p71"/>
          <p:cNvSpPr txBox="1">
            <a:spLocks noGrp="1"/>
          </p:cNvSpPr>
          <p:nvPr>
            <p:ph type="title"/>
          </p:nvPr>
        </p:nvSpPr>
        <p:spPr>
          <a:xfrm>
            <a:off x="2527208" y="-93663"/>
            <a:ext cx="8421688" cy="1325563"/>
          </a:xfrm>
          <a:prstGeom prst="rect">
            <a:avLst/>
          </a:prstGeom>
          <a:noFill/>
          <a:ln>
            <a:noFill/>
          </a:ln>
        </p:spPr>
        <p:txBody>
          <a:bodyPr spcFirstLastPara="1" wrap="square" lIns="0" tIns="0" rIns="0" bIns="0" anchor="t" anchorCtr="0">
            <a:normAutofit/>
          </a:bodyPr>
          <a:lstStyle>
            <a:lvl1pPr lvl="0" algn="ctr">
              <a:spcBef>
                <a:spcPts val="0"/>
              </a:spcBef>
              <a:spcAft>
                <a:spcPts val="0"/>
              </a:spcAft>
              <a:buSzPts val="1400"/>
              <a:buNone/>
              <a:defRPr sz="280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71"/>
          <p:cNvSpPr txBox="1">
            <a:spLocks noGrp="1"/>
          </p:cNvSpPr>
          <p:nvPr>
            <p:ph type="body" idx="1"/>
          </p:nvPr>
        </p:nvSpPr>
        <p:spPr>
          <a:xfrm>
            <a:off x="1501720" y="2049065"/>
            <a:ext cx="2882475" cy="823912"/>
          </a:xfrm>
          <a:prstGeom prst="rect">
            <a:avLst/>
          </a:prstGeom>
          <a:noFill/>
          <a:ln>
            <a:noFill/>
          </a:ln>
        </p:spPr>
        <p:txBody>
          <a:bodyPr spcFirstLastPara="1" wrap="square" lIns="0" tIns="0" rIns="0" bIns="0" anchor="b" anchorCtr="0">
            <a:noAutofit/>
          </a:bodyPr>
          <a:lstStyle>
            <a:lvl1pPr marL="457200" lvl="0" indent="-228600" algn="l">
              <a:spcBef>
                <a:spcPts val="0"/>
              </a:spcBef>
              <a:spcAft>
                <a:spcPts val="0"/>
              </a:spcAft>
              <a:buClr>
                <a:schemeClr val="dk1"/>
              </a:buClr>
              <a:buSzPts val="2000"/>
              <a:buFont typeface="Calibri"/>
              <a:buNone/>
              <a:defRPr sz="2000">
                <a:solidFill>
                  <a:schemeClr val="dk1"/>
                </a:solidFill>
                <a:latin typeface="Calibri"/>
                <a:ea typeface="Calibri"/>
                <a:cs typeface="Calibri"/>
                <a:sym typeface="Calibri"/>
              </a:defRPr>
            </a:lvl1pPr>
            <a:lvl2pPr marL="914400" lvl="1" indent="-228600" algn="l">
              <a:spcBef>
                <a:spcPts val="0"/>
              </a:spcBef>
              <a:spcAft>
                <a:spcPts val="0"/>
              </a:spcAft>
              <a:buSzPts val="2000"/>
              <a:buFont typeface="Calibri"/>
              <a:buNone/>
              <a:defRPr sz="2000" b="1"/>
            </a:lvl2pPr>
            <a:lvl3pPr marL="1371600" lvl="2" indent="-228600" algn="l">
              <a:spcBef>
                <a:spcPts val="0"/>
              </a:spcBef>
              <a:spcAft>
                <a:spcPts val="0"/>
              </a:spcAft>
              <a:buSzPts val="1800"/>
              <a:buFont typeface="Calibri"/>
              <a:buNone/>
              <a:defRPr sz="1800" b="1"/>
            </a:lvl3pPr>
            <a:lvl4pPr marL="1828800" lvl="3" indent="-228600" algn="l">
              <a:spcBef>
                <a:spcPts val="0"/>
              </a:spcBef>
              <a:spcAft>
                <a:spcPts val="0"/>
              </a:spcAft>
              <a:buSzPts val="1600"/>
              <a:buFont typeface="Calibri"/>
              <a:buNone/>
              <a:defRPr sz="1600" b="1"/>
            </a:lvl4pPr>
            <a:lvl5pPr marL="2286000" lvl="4" indent="-228600" algn="l">
              <a:spcBef>
                <a:spcPts val="0"/>
              </a:spcBef>
              <a:spcAft>
                <a:spcPts val="0"/>
              </a:spcAft>
              <a:buSzPts val="1600"/>
              <a:buFont typeface="Calibri"/>
              <a:buNone/>
              <a:defRPr sz="1600" b="1"/>
            </a:lvl5pPr>
            <a:lvl6pPr marL="2743200" lvl="5" indent="-228600" algn="l">
              <a:spcBef>
                <a:spcPts val="0"/>
              </a:spcBef>
              <a:spcAft>
                <a:spcPts val="0"/>
              </a:spcAft>
              <a:buSzPts val="1600"/>
              <a:buFont typeface="Calibri"/>
              <a:buNone/>
              <a:defRPr sz="1600" b="1"/>
            </a:lvl6pPr>
            <a:lvl7pPr marL="3200400" lvl="6" indent="-228600" algn="l">
              <a:spcBef>
                <a:spcPts val="0"/>
              </a:spcBef>
              <a:spcAft>
                <a:spcPts val="0"/>
              </a:spcAft>
              <a:buSzPts val="1600"/>
              <a:buFont typeface="Calibri"/>
              <a:buNone/>
              <a:defRPr sz="1600" b="1"/>
            </a:lvl7pPr>
            <a:lvl8pPr marL="3657600" lvl="7" indent="-228600" algn="l">
              <a:spcBef>
                <a:spcPts val="0"/>
              </a:spcBef>
              <a:spcAft>
                <a:spcPts val="0"/>
              </a:spcAft>
              <a:buSzPts val="1600"/>
              <a:buFont typeface="Calibri"/>
              <a:buNone/>
              <a:defRPr sz="1600" b="1"/>
            </a:lvl8pPr>
            <a:lvl9pPr marL="4114800" lvl="8" indent="-228600" algn="l">
              <a:spcBef>
                <a:spcPts val="0"/>
              </a:spcBef>
              <a:spcAft>
                <a:spcPts val="0"/>
              </a:spcAft>
              <a:buSzPts val="1600"/>
              <a:buFont typeface="Calibri"/>
              <a:buNone/>
              <a:defRPr sz="1600" b="1"/>
            </a:lvl9pPr>
          </a:lstStyle>
          <a:p>
            <a:endParaRPr/>
          </a:p>
        </p:txBody>
      </p:sp>
      <p:sp>
        <p:nvSpPr>
          <p:cNvPr id="92" name="Google Shape;92;p71"/>
          <p:cNvSpPr txBox="1">
            <a:spLocks noGrp="1"/>
          </p:cNvSpPr>
          <p:nvPr>
            <p:ph type="body" idx="2"/>
          </p:nvPr>
        </p:nvSpPr>
        <p:spPr>
          <a:xfrm>
            <a:off x="1243105" y="3047207"/>
            <a:ext cx="2882475" cy="199786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dk1"/>
              </a:buClr>
              <a:buSzPts val="1400"/>
              <a:buFont typeface="Arial"/>
              <a:buNone/>
              <a:defRPr sz="1400"/>
            </a:lvl1pPr>
            <a:lvl2pPr marL="914400" lvl="1" indent="-228600" algn="l">
              <a:lnSpc>
                <a:spcPct val="100000"/>
              </a:lnSpc>
              <a:spcBef>
                <a:spcPts val="0"/>
              </a:spcBef>
              <a:spcAft>
                <a:spcPts val="0"/>
              </a:spcAft>
              <a:buSzPts val="1400"/>
              <a:buFont typeface="Calibri"/>
              <a:buNone/>
              <a:defRPr sz="1400"/>
            </a:lvl2pPr>
            <a:lvl3pPr marL="1371600" lvl="2" indent="-228600" algn="l">
              <a:lnSpc>
                <a:spcPct val="100000"/>
              </a:lnSpc>
              <a:spcBef>
                <a:spcPts val="0"/>
              </a:spcBef>
              <a:spcAft>
                <a:spcPts val="0"/>
              </a:spcAft>
              <a:buSzPts val="1400"/>
              <a:buFont typeface="Calibri"/>
              <a:buNone/>
              <a:defRPr sz="1400"/>
            </a:lvl3pPr>
            <a:lvl4pPr marL="1828800" lvl="3" indent="-228600" algn="l">
              <a:lnSpc>
                <a:spcPct val="100000"/>
              </a:lnSpc>
              <a:spcBef>
                <a:spcPts val="0"/>
              </a:spcBef>
              <a:spcAft>
                <a:spcPts val="0"/>
              </a:spcAft>
              <a:buSzPts val="1400"/>
              <a:buFont typeface="Calibri"/>
              <a:buNone/>
              <a:defRPr sz="1400"/>
            </a:lvl4pPr>
            <a:lvl5pPr marL="2286000" lvl="4" indent="-228600" algn="l">
              <a:lnSpc>
                <a:spcPct val="100000"/>
              </a:lnSpc>
              <a:spcBef>
                <a:spcPts val="0"/>
              </a:spcBef>
              <a:spcAft>
                <a:spcPts val="0"/>
              </a:spcAft>
              <a:buSzPts val="1400"/>
              <a:buFont typeface="Calibri"/>
              <a:buNone/>
              <a:defRPr sz="1400"/>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3" name="Google Shape;93;p71"/>
          <p:cNvSpPr txBox="1">
            <a:spLocks noGrp="1"/>
          </p:cNvSpPr>
          <p:nvPr>
            <p:ph type="body" idx="3"/>
          </p:nvPr>
        </p:nvSpPr>
        <p:spPr>
          <a:xfrm>
            <a:off x="4920476" y="2064544"/>
            <a:ext cx="2896671" cy="823912"/>
          </a:xfrm>
          <a:prstGeom prst="rect">
            <a:avLst/>
          </a:prstGeom>
          <a:noFill/>
          <a:ln>
            <a:noFill/>
          </a:ln>
        </p:spPr>
        <p:txBody>
          <a:bodyPr spcFirstLastPara="1" wrap="square" lIns="0" tIns="0" rIns="0" bIns="0" anchor="b" anchorCtr="0">
            <a:noAutofit/>
          </a:bodyPr>
          <a:lstStyle>
            <a:lvl1pPr marL="457200" lvl="0" indent="-228600" algn="l">
              <a:spcBef>
                <a:spcPts val="0"/>
              </a:spcBef>
              <a:spcAft>
                <a:spcPts val="0"/>
              </a:spcAft>
              <a:buClr>
                <a:schemeClr val="dk1"/>
              </a:buClr>
              <a:buSzPts val="2000"/>
              <a:buFont typeface="Calibri"/>
              <a:buNone/>
              <a:defRPr sz="2000">
                <a:solidFill>
                  <a:schemeClr val="dk1"/>
                </a:solidFill>
                <a:latin typeface="Calibri"/>
                <a:ea typeface="Calibri"/>
                <a:cs typeface="Calibri"/>
                <a:sym typeface="Calibri"/>
              </a:defRPr>
            </a:lvl1pPr>
            <a:lvl2pPr marL="914400" lvl="1" indent="-228600" algn="l">
              <a:spcBef>
                <a:spcPts val="0"/>
              </a:spcBef>
              <a:spcAft>
                <a:spcPts val="0"/>
              </a:spcAft>
              <a:buSzPts val="2000"/>
              <a:buFont typeface="Calibri"/>
              <a:buNone/>
              <a:defRPr sz="2000" b="1"/>
            </a:lvl2pPr>
            <a:lvl3pPr marL="1371600" lvl="2" indent="-228600" algn="l">
              <a:spcBef>
                <a:spcPts val="0"/>
              </a:spcBef>
              <a:spcAft>
                <a:spcPts val="0"/>
              </a:spcAft>
              <a:buSzPts val="1800"/>
              <a:buFont typeface="Calibri"/>
              <a:buNone/>
              <a:defRPr sz="1800" b="1"/>
            </a:lvl3pPr>
            <a:lvl4pPr marL="1828800" lvl="3" indent="-228600" algn="l">
              <a:spcBef>
                <a:spcPts val="0"/>
              </a:spcBef>
              <a:spcAft>
                <a:spcPts val="0"/>
              </a:spcAft>
              <a:buSzPts val="1600"/>
              <a:buFont typeface="Calibri"/>
              <a:buNone/>
              <a:defRPr sz="1600" b="1"/>
            </a:lvl4pPr>
            <a:lvl5pPr marL="2286000" lvl="4" indent="-228600" algn="l">
              <a:spcBef>
                <a:spcPts val="0"/>
              </a:spcBef>
              <a:spcAft>
                <a:spcPts val="0"/>
              </a:spcAft>
              <a:buSzPts val="1600"/>
              <a:buFont typeface="Calibri"/>
              <a:buNone/>
              <a:defRPr sz="1600" b="1"/>
            </a:lvl5pPr>
            <a:lvl6pPr marL="2743200" lvl="5" indent="-228600" algn="l">
              <a:spcBef>
                <a:spcPts val="0"/>
              </a:spcBef>
              <a:spcAft>
                <a:spcPts val="0"/>
              </a:spcAft>
              <a:buSzPts val="1600"/>
              <a:buFont typeface="Calibri"/>
              <a:buNone/>
              <a:defRPr sz="1600" b="1"/>
            </a:lvl6pPr>
            <a:lvl7pPr marL="3200400" lvl="6" indent="-228600" algn="l">
              <a:spcBef>
                <a:spcPts val="0"/>
              </a:spcBef>
              <a:spcAft>
                <a:spcPts val="0"/>
              </a:spcAft>
              <a:buSzPts val="1600"/>
              <a:buFont typeface="Calibri"/>
              <a:buNone/>
              <a:defRPr sz="1600" b="1"/>
            </a:lvl7pPr>
            <a:lvl8pPr marL="3657600" lvl="7" indent="-228600" algn="l">
              <a:spcBef>
                <a:spcPts val="0"/>
              </a:spcBef>
              <a:spcAft>
                <a:spcPts val="0"/>
              </a:spcAft>
              <a:buSzPts val="1600"/>
              <a:buFont typeface="Calibri"/>
              <a:buNone/>
              <a:defRPr sz="1600" b="1"/>
            </a:lvl8pPr>
            <a:lvl9pPr marL="4114800" lvl="8" indent="-228600" algn="l">
              <a:spcBef>
                <a:spcPts val="0"/>
              </a:spcBef>
              <a:spcAft>
                <a:spcPts val="0"/>
              </a:spcAft>
              <a:buSzPts val="1600"/>
              <a:buFont typeface="Calibri"/>
              <a:buNone/>
              <a:defRPr sz="1600" b="1"/>
            </a:lvl9pPr>
          </a:lstStyle>
          <a:p>
            <a:endParaRPr/>
          </a:p>
        </p:txBody>
      </p:sp>
      <p:sp>
        <p:nvSpPr>
          <p:cNvPr id="94" name="Google Shape;94;p71"/>
          <p:cNvSpPr txBox="1">
            <a:spLocks noGrp="1"/>
          </p:cNvSpPr>
          <p:nvPr>
            <p:ph type="body" idx="4"/>
          </p:nvPr>
        </p:nvSpPr>
        <p:spPr>
          <a:xfrm>
            <a:off x="4647665" y="3129756"/>
            <a:ext cx="2896671" cy="199786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dk1"/>
              </a:buClr>
              <a:buSzPts val="1400"/>
              <a:buFont typeface="Arial"/>
              <a:buNone/>
              <a:defRPr sz="1400"/>
            </a:lvl1pPr>
            <a:lvl2pPr marL="914400" lvl="1" indent="-228600" algn="l">
              <a:lnSpc>
                <a:spcPct val="100000"/>
              </a:lnSpc>
              <a:spcBef>
                <a:spcPts val="0"/>
              </a:spcBef>
              <a:spcAft>
                <a:spcPts val="0"/>
              </a:spcAft>
              <a:buSzPts val="1400"/>
              <a:buFont typeface="Calibri"/>
              <a:buNone/>
              <a:defRPr sz="1400"/>
            </a:lvl2pPr>
            <a:lvl3pPr marL="1371600" lvl="2" indent="-228600" algn="l">
              <a:lnSpc>
                <a:spcPct val="100000"/>
              </a:lnSpc>
              <a:spcBef>
                <a:spcPts val="0"/>
              </a:spcBef>
              <a:spcAft>
                <a:spcPts val="0"/>
              </a:spcAft>
              <a:buSzPts val="1400"/>
              <a:buFont typeface="Calibri"/>
              <a:buNone/>
              <a:defRPr sz="1400"/>
            </a:lvl3pPr>
            <a:lvl4pPr marL="1828800" lvl="3" indent="-228600" algn="l">
              <a:lnSpc>
                <a:spcPct val="100000"/>
              </a:lnSpc>
              <a:spcBef>
                <a:spcPts val="0"/>
              </a:spcBef>
              <a:spcAft>
                <a:spcPts val="0"/>
              </a:spcAft>
              <a:buSzPts val="1400"/>
              <a:buFont typeface="Calibri"/>
              <a:buNone/>
              <a:defRPr sz="1400"/>
            </a:lvl4pPr>
            <a:lvl5pPr marL="2286000" lvl="4" indent="-228600" algn="l">
              <a:lnSpc>
                <a:spcPct val="100000"/>
              </a:lnSpc>
              <a:spcBef>
                <a:spcPts val="0"/>
              </a:spcBef>
              <a:spcAft>
                <a:spcPts val="0"/>
              </a:spcAft>
              <a:buSzPts val="1400"/>
              <a:buFont typeface="Calibri"/>
              <a:buNone/>
              <a:defRPr sz="1400"/>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5" name="Google Shape;95;p71"/>
          <p:cNvSpPr txBox="1">
            <a:spLocks noGrp="1"/>
          </p:cNvSpPr>
          <p:nvPr>
            <p:ph type="body" idx="5"/>
          </p:nvPr>
        </p:nvSpPr>
        <p:spPr>
          <a:xfrm>
            <a:off x="8353428" y="2049065"/>
            <a:ext cx="2882475" cy="823912"/>
          </a:xfrm>
          <a:prstGeom prst="rect">
            <a:avLst/>
          </a:prstGeom>
          <a:noFill/>
          <a:ln>
            <a:noFill/>
          </a:ln>
        </p:spPr>
        <p:txBody>
          <a:bodyPr spcFirstLastPara="1" wrap="square" lIns="0" tIns="0" rIns="0" bIns="0" anchor="b" anchorCtr="0">
            <a:noAutofit/>
          </a:bodyPr>
          <a:lstStyle>
            <a:lvl1pPr marL="457200" lvl="0" indent="-228600" algn="l">
              <a:spcBef>
                <a:spcPts val="0"/>
              </a:spcBef>
              <a:spcAft>
                <a:spcPts val="0"/>
              </a:spcAft>
              <a:buClr>
                <a:schemeClr val="dk1"/>
              </a:buClr>
              <a:buSzPts val="2000"/>
              <a:buFont typeface="Calibri"/>
              <a:buNone/>
              <a:defRPr sz="2000">
                <a:solidFill>
                  <a:schemeClr val="dk1"/>
                </a:solidFill>
                <a:latin typeface="Calibri"/>
                <a:ea typeface="Calibri"/>
                <a:cs typeface="Calibri"/>
                <a:sym typeface="Calibri"/>
              </a:defRPr>
            </a:lvl1pPr>
            <a:lvl2pPr marL="914400" lvl="1" indent="-228600" algn="l">
              <a:spcBef>
                <a:spcPts val="0"/>
              </a:spcBef>
              <a:spcAft>
                <a:spcPts val="0"/>
              </a:spcAft>
              <a:buSzPts val="2000"/>
              <a:buFont typeface="Calibri"/>
              <a:buNone/>
              <a:defRPr sz="2000" b="1"/>
            </a:lvl2pPr>
            <a:lvl3pPr marL="1371600" lvl="2" indent="-228600" algn="l">
              <a:spcBef>
                <a:spcPts val="0"/>
              </a:spcBef>
              <a:spcAft>
                <a:spcPts val="0"/>
              </a:spcAft>
              <a:buSzPts val="1800"/>
              <a:buFont typeface="Calibri"/>
              <a:buNone/>
              <a:defRPr sz="1800" b="1"/>
            </a:lvl3pPr>
            <a:lvl4pPr marL="1828800" lvl="3" indent="-228600" algn="l">
              <a:spcBef>
                <a:spcPts val="0"/>
              </a:spcBef>
              <a:spcAft>
                <a:spcPts val="0"/>
              </a:spcAft>
              <a:buSzPts val="1600"/>
              <a:buFont typeface="Calibri"/>
              <a:buNone/>
              <a:defRPr sz="1600" b="1"/>
            </a:lvl4pPr>
            <a:lvl5pPr marL="2286000" lvl="4" indent="-228600" algn="l">
              <a:spcBef>
                <a:spcPts val="0"/>
              </a:spcBef>
              <a:spcAft>
                <a:spcPts val="0"/>
              </a:spcAft>
              <a:buSzPts val="1600"/>
              <a:buFont typeface="Calibri"/>
              <a:buNone/>
              <a:defRPr sz="1600" b="1"/>
            </a:lvl5pPr>
            <a:lvl6pPr marL="2743200" lvl="5" indent="-228600" algn="l">
              <a:spcBef>
                <a:spcPts val="0"/>
              </a:spcBef>
              <a:spcAft>
                <a:spcPts val="0"/>
              </a:spcAft>
              <a:buSzPts val="1600"/>
              <a:buFont typeface="Calibri"/>
              <a:buNone/>
              <a:defRPr sz="1600" b="1"/>
            </a:lvl6pPr>
            <a:lvl7pPr marL="3200400" lvl="6" indent="-228600" algn="l">
              <a:spcBef>
                <a:spcPts val="0"/>
              </a:spcBef>
              <a:spcAft>
                <a:spcPts val="0"/>
              </a:spcAft>
              <a:buSzPts val="1600"/>
              <a:buFont typeface="Calibri"/>
              <a:buNone/>
              <a:defRPr sz="1600" b="1"/>
            </a:lvl7pPr>
            <a:lvl8pPr marL="3657600" lvl="7" indent="-228600" algn="l">
              <a:spcBef>
                <a:spcPts val="0"/>
              </a:spcBef>
              <a:spcAft>
                <a:spcPts val="0"/>
              </a:spcAft>
              <a:buSzPts val="1600"/>
              <a:buFont typeface="Calibri"/>
              <a:buNone/>
              <a:defRPr sz="1600" b="1"/>
            </a:lvl8pPr>
            <a:lvl9pPr marL="4114800" lvl="8" indent="-228600" algn="l">
              <a:spcBef>
                <a:spcPts val="0"/>
              </a:spcBef>
              <a:spcAft>
                <a:spcPts val="0"/>
              </a:spcAft>
              <a:buSzPts val="1600"/>
              <a:buFont typeface="Calibri"/>
              <a:buNone/>
              <a:defRPr sz="1600" b="1"/>
            </a:lvl9pPr>
          </a:lstStyle>
          <a:p>
            <a:endParaRPr/>
          </a:p>
        </p:txBody>
      </p:sp>
      <p:sp>
        <p:nvSpPr>
          <p:cNvPr id="96" name="Google Shape;96;p71"/>
          <p:cNvSpPr txBox="1">
            <a:spLocks noGrp="1"/>
          </p:cNvSpPr>
          <p:nvPr>
            <p:ph type="body" idx="6"/>
          </p:nvPr>
        </p:nvSpPr>
        <p:spPr>
          <a:xfrm>
            <a:off x="7935793" y="3176133"/>
            <a:ext cx="2882475" cy="199786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dk1"/>
              </a:buClr>
              <a:buSzPts val="1400"/>
              <a:buFont typeface="Arial"/>
              <a:buNone/>
              <a:defRPr sz="1400"/>
            </a:lvl1pPr>
            <a:lvl2pPr marL="914400" lvl="1" indent="-228600" algn="l">
              <a:lnSpc>
                <a:spcPct val="100000"/>
              </a:lnSpc>
              <a:spcBef>
                <a:spcPts val="0"/>
              </a:spcBef>
              <a:spcAft>
                <a:spcPts val="0"/>
              </a:spcAft>
              <a:buSzPts val="1400"/>
              <a:buFont typeface="Calibri"/>
              <a:buNone/>
              <a:defRPr sz="1400"/>
            </a:lvl2pPr>
            <a:lvl3pPr marL="1371600" lvl="2" indent="-228600" algn="l">
              <a:lnSpc>
                <a:spcPct val="100000"/>
              </a:lnSpc>
              <a:spcBef>
                <a:spcPts val="0"/>
              </a:spcBef>
              <a:spcAft>
                <a:spcPts val="0"/>
              </a:spcAft>
              <a:buSzPts val="1400"/>
              <a:buFont typeface="Calibri"/>
              <a:buNone/>
              <a:defRPr sz="1400"/>
            </a:lvl3pPr>
            <a:lvl4pPr marL="1828800" lvl="3" indent="-228600" algn="l">
              <a:lnSpc>
                <a:spcPct val="100000"/>
              </a:lnSpc>
              <a:spcBef>
                <a:spcPts val="0"/>
              </a:spcBef>
              <a:spcAft>
                <a:spcPts val="0"/>
              </a:spcAft>
              <a:buSzPts val="1400"/>
              <a:buFont typeface="Calibri"/>
              <a:buNone/>
              <a:defRPr sz="1400"/>
            </a:lvl4pPr>
            <a:lvl5pPr marL="2286000" lvl="4" indent="-228600" algn="l">
              <a:lnSpc>
                <a:spcPct val="100000"/>
              </a:lnSpc>
              <a:spcBef>
                <a:spcPts val="0"/>
              </a:spcBef>
              <a:spcAft>
                <a:spcPts val="0"/>
              </a:spcAft>
              <a:buSzPts val="1400"/>
              <a:buFont typeface="Calibri"/>
              <a:buNone/>
              <a:defRPr sz="1400"/>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7" name="Google Shape;97;p71"/>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9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71"/>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sz="9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71"/>
          <p:cNvSpPr txBox="1">
            <a:spLocks noGrp="1"/>
          </p:cNvSpPr>
          <p:nvPr>
            <p:ph type="sldNum" idx="12"/>
          </p:nvPr>
        </p:nvSpPr>
        <p:spPr>
          <a:xfrm>
            <a:off x="11105133" y="6458380"/>
            <a:ext cx="196215" cy="163195"/>
          </a:xfrm>
          <a:prstGeom prst="rect">
            <a:avLst/>
          </a:prstGeom>
          <a:noFill/>
          <a:ln>
            <a:noFill/>
          </a:ln>
        </p:spPr>
        <p:txBody>
          <a:bodyPr spcFirstLastPara="1" wrap="square" lIns="0" tIns="0" rIns="0" bIns="0" anchor="t" anchorCtr="0">
            <a:spAutoFit/>
          </a:bodyPr>
          <a:lstStyle>
            <a:lvl1pPr marL="0" lvl="0" indent="0" algn="l">
              <a:spcBef>
                <a:spcPts val="0"/>
              </a:spcBef>
              <a:buNone/>
              <a:defRPr sz="900" b="0" i="0">
                <a:solidFill>
                  <a:srgbClr val="888888"/>
                </a:solidFill>
                <a:latin typeface="Trebuchet MS"/>
                <a:ea typeface="Trebuchet MS"/>
                <a:cs typeface="Trebuchet MS"/>
                <a:sym typeface="Trebuchet MS"/>
              </a:defRPr>
            </a:lvl1pPr>
            <a:lvl2pPr marL="0" lvl="1" indent="0" algn="l">
              <a:spcBef>
                <a:spcPts val="0"/>
              </a:spcBef>
              <a:buNone/>
              <a:defRPr sz="900" b="0" i="0">
                <a:solidFill>
                  <a:srgbClr val="888888"/>
                </a:solidFill>
                <a:latin typeface="Trebuchet MS"/>
                <a:ea typeface="Trebuchet MS"/>
                <a:cs typeface="Trebuchet MS"/>
                <a:sym typeface="Trebuchet MS"/>
              </a:defRPr>
            </a:lvl2pPr>
            <a:lvl3pPr marL="0" lvl="2" indent="0" algn="l">
              <a:spcBef>
                <a:spcPts val="0"/>
              </a:spcBef>
              <a:buNone/>
              <a:defRPr sz="900" b="0" i="0">
                <a:solidFill>
                  <a:srgbClr val="888888"/>
                </a:solidFill>
                <a:latin typeface="Trebuchet MS"/>
                <a:ea typeface="Trebuchet MS"/>
                <a:cs typeface="Trebuchet MS"/>
                <a:sym typeface="Trebuchet MS"/>
              </a:defRPr>
            </a:lvl3pPr>
            <a:lvl4pPr marL="0" lvl="3" indent="0" algn="l">
              <a:spcBef>
                <a:spcPts val="0"/>
              </a:spcBef>
              <a:buNone/>
              <a:defRPr sz="900" b="0" i="0">
                <a:solidFill>
                  <a:srgbClr val="888888"/>
                </a:solidFill>
                <a:latin typeface="Trebuchet MS"/>
                <a:ea typeface="Trebuchet MS"/>
                <a:cs typeface="Trebuchet MS"/>
                <a:sym typeface="Trebuchet MS"/>
              </a:defRPr>
            </a:lvl4pPr>
            <a:lvl5pPr marL="0" lvl="4" indent="0" algn="l">
              <a:spcBef>
                <a:spcPts val="0"/>
              </a:spcBef>
              <a:buNone/>
              <a:defRPr sz="900" b="0" i="0">
                <a:solidFill>
                  <a:srgbClr val="888888"/>
                </a:solidFill>
                <a:latin typeface="Trebuchet MS"/>
                <a:ea typeface="Trebuchet MS"/>
                <a:cs typeface="Trebuchet MS"/>
                <a:sym typeface="Trebuchet MS"/>
              </a:defRPr>
            </a:lvl5pPr>
            <a:lvl6pPr marL="0" lvl="5" indent="0" algn="l">
              <a:spcBef>
                <a:spcPts val="0"/>
              </a:spcBef>
              <a:buNone/>
              <a:defRPr sz="900" b="0" i="0">
                <a:solidFill>
                  <a:srgbClr val="888888"/>
                </a:solidFill>
                <a:latin typeface="Trebuchet MS"/>
                <a:ea typeface="Trebuchet MS"/>
                <a:cs typeface="Trebuchet MS"/>
                <a:sym typeface="Trebuchet MS"/>
              </a:defRPr>
            </a:lvl6pPr>
            <a:lvl7pPr marL="0" lvl="6" indent="0" algn="l">
              <a:spcBef>
                <a:spcPts val="0"/>
              </a:spcBef>
              <a:buNone/>
              <a:defRPr sz="900" b="0" i="0">
                <a:solidFill>
                  <a:srgbClr val="888888"/>
                </a:solidFill>
                <a:latin typeface="Trebuchet MS"/>
                <a:ea typeface="Trebuchet MS"/>
                <a:cs typeface="Trebuchet MS"/>
                <a:sym typeface="Trebuchet MS"/>
              </a:defRPr>
            </a:lvl7pPr>
            <a:lvl8pPr marL="0" lvl="7" indent="0" algn="l">
              <a:spcBef>
                <a:spcPts val="0"/>
              </a:spcBef>
              <a:buNone/>
              <a:defRPr sz="900" b="0" i="0">
                <a:solidFill>
                  <a:srgbClr val="888888"/>
                </a:solidFill>
                <a:latin typeface="Trebuchet MS"/>
                <a:ea typeface="Trebuchet MS"/>
                <a:cs typeface="Trebuchet MS"/>
                <a:sym typeface="Trebuchet MS"/>
              </a:defRPr>
            </a:lvl8pPr>
            <a:lvl9pPr marL="0" lvl="8" indent="0" algn="l">
              <a:spcBef>
                <a:spcPts val="0"/>
              </a:spcBef>
              <a:buNone/>
              <a:defRPr sz="900" b="0" i="0">
                <a:solidFill>
                  <a:srgbClr val="888888"/>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grpSp>
        <p:nvGrpSpPr>
          <p:cNvPr id="100" name="Google Shape;100;p71"/>
          <p:cNvGrpSpPr/>
          <p:nvPr/>
        </p:nvGrpSpPr>
        <p:grpSpPr>
          <a:xfrm>
            <a:off x="0" y="0"/>
            <a:ext cx="2238376" cy="3105150"/>
            <a:chOff x="0" y="0"/>
            <a:chExt cx="2238376" cy="3105150"/>
          </a:xfrm>
        </p:grpSpPr>
        <p:cxnSp>
          <p:nvCxnSpPr>
            <p:cNvPr id="101" name="Google Shape;101;p71"/>
            <p:cNvCxnSpPr/>
            <p:nvPr/>
          </p:nvCxnSpPr>
          <p:spPr>
            <a:xfrm flipH="1">
              <a:off x="0" y="0"/>
              <a:ext cx="1238250" cy="3105150"/>
            </a:xfrm>
            <a:prstGeom prst="straightConnector1">
              <a:avLst/>
            </a:prstGeom>
            <a:noFill/>
            <a:ln w="9525" cap="flat" cmpd="sng">
              <a:solidFill>
                <a:schemeClr val="dk1"/>
              </a:solidFill>
              <a:prstDash val="solid"/>
              <a:round/>
              <a:headEnd type="none" w="sm" len="sm"/>
              <a:tailEnd type="none" w="sm" len="sm"/>
            </a:ln>
          </p:spPr>
        </p:cxnSp>
        <p:cxnSp>
          <p:nvCxnSpPr>
            <p:cNvPr id="102" name="Google Shape;102;p71"/>
            <p:cNvCxnSpPr/>
            <p:nvPr/>
          </p:nvCxnSpPr>
          <p:spPr>
            <a:xfrm flipH="1">
              <a:off x="0" y="0"/>
              <a:ext cx="2238376" cy="2476500"/>
            </a:xfrm>
            <a:prstGeom prst="straightConnector1">
              <a:avLst/>
            </a:prstGeom>
            <a:noFill/>
            <a:ln w="9525" cap="flat" cmpd="sng">
              <a:solidFill>
                <a:schemeClr val="dk1"/>
              </a:solidFill>
              <a:prstDash val="solid"/>
              <a:round/>
              <a:headEnd type="none" w="sm" len="sm"/>
              <a:tailEnd type="none" w="sm" len="sm"/>
            </a:ln>
          </p:spPr>
        </p:cxnSp>
      </p:grpSp>
    </p:spTree>
    <p:extLst>
      <p:ext uri="{BB962C8B-B14F-4D97-AF65-F5344CB8AC3E}">
        <p14:creationId xmlns:p14="http://schemas.microsoft.com/office/powerpoint/2010/main" val="4238177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chemeClr val="tx1"/>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sz="2000" b="0" i="0">
                <a:solidFill>
                  <a:schemeClr val="tx1"/>
                </a:solidFill>
                <a:latin typeface="Arial MT"/>
                <a:cs typeface="Arial M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3/11/2024</a:t>
            </a:fld>
            <a:endParaRPr lang="en-US"/>
          </a:p>
        </p:txBody>
      </p:sp>
      <p:sp>
        <p:nvSpPr>
          <p:cNvPr id="6" name="Holder 6"/>
          <p:cNvSpPr>
            <a:spLocks noGrp="1"/>
          </p:cNvSpPr>
          <p:nvPr>
            <p:ph type="sldNum" sz="quarter" idx="7"/>
          </p:nvPr>
        </p:nvSpPr>
        <p:spPr/>
        <p:txBody>
          <a:bodyPr lIns="0" tIns="0" rIns="0" bIns="0"/>
          <a:lstStyle>
            <a:lvl1pPr>
              <a:defRPr sz="900" b="0" i="0">
                <a:solidFill>
                  <a:srgbClr val="888888"/>
                </a:solidFill>
                <a:latin typeface="Trebuchet MS"/>
                <a:cs typeface="Trebuchet MS"/>
              </a:defRPr>
            </a:lvl1pPr>
          </a:lstStyle>
          <a:p>
            <a:pPr marL="38100">
              <a:lnSpc>
                <a:spcPct val="100000"/>
              </a:lnSpc>
              <a:spcBef>
                <a:spcPts val="55"/>
              </a:spcBef>
            </a:pPr>
            <a:fld id="{81D60167-4931-47E6-BA6A-407CBD079E47}" type="slidenum">
              <a:rPr spc="-5" dirty="0"/>
              <a:t>‹#›</a:t>
            </a:fld>
            <a:endParaRPr spc="-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1F5F"/>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800" b="0" i="0">
                <a:solidFill>
                  <a:schemeClr val="tx1"/>
                </a:solidFill>
                <a:latin typeface="Trebuchet MS"/>
                <a:cs typeface="Trebuchet MS"/>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3/11/2024</a:t>
            </a:fld>
            <a:endParaRPr lang="en-US"/>
          </a:p>
        </p:txBody>
      </p:sp>
      <p:sp>
        <p:nvSpPr>
          <p:cNvPr id="7" name="Holder 7"/>
          <p:cNvSpPr>
            <a:spLocks noGrp="1"/>
          </p:cNvSpPr>
          <p:nvPr>
            <p:ph type="sldNum" sz="quarter" idx="7"/>
          </p:nvPr>
        </p:nvSpPr>
        <p:spPr/>
        <p:txBody>
          <a:bodyPr lIns="0" tIns="0" rIns="0" bIns="0"/>
          <a:lstStyle>
            <a:lvl1pPr>
              <a:defRPr sz="900" b="0" i="0">
                <a:solidFill>
                  <a:srgbClr val="888888"/>
                </a:solidFill>
                <a:latin typeface="Trebuchet MS"/>
                <a:cs typeface="Trebuchet MS"/>
              </a:defRPr>
            </a:lvl1pPr>
          </a:lstStyle>
          <a:p>
            <a:pPr marL="38100">
              <a:lnSpc>
                <a:spcPct val="100000"/>
              </a:lnSpc>
              <a:spcBef>
                <a:spcPts val="55"/>
              </a:spcBef>
            </a:pPr>
            <a:fld id="{81D60167-4931-47E6-BA6A-407CBD079E47}" type="slidenum">
              <a:rPr spc="-5" dirty="0"/>
              <a:t>‹#›</a:t>
            </a:fld>
            <a:endParaRPr spc="-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chemeClr val="tx1"/>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3/11/2024</a:t>
            </a:fld>
            <a:endParaRPr lang="en-US"/>
          </a:p>
        </p:txBody>
      </p:sp>
      <p:sp>
        <p:nvSpPr>
          <p:cNvPr id="5" name="Holder 5"/>
          <p:cNvSpPr>
            <a:spLocks noGrp="1"/>
          </p:cNvSpPr>
          <p:nvPr>
            <p:ph type="sldNum" sz="quarter" idx="7"/>
          </p:nvPr>
        </p:nvSpPr>
        <p:spPr/>
        <p:txBody>
          <a:bodyPr lIns="0" tIns="0" rIns="0" bIns="0"/>
          <a:lstStyle>
            <a:lvl1pPr>
              <a:defRPr sz="900" b="0" i="0">
                <a:solidFill>
                  <a:srgbClr val="888888"/>
                </a:solidFill>
                <a:latin typeface="Trebuchet MS"/>
                <a:cs typeface="Trebuchet MS"/>
              </a:defRPr>
            </a:lvl1pPr>
          </a:lstStyle>
          <a:p>
            <a:pPr marL="38100">
              <a:lnSpc>
                <a:spcPct val="100000"/>
              </a:lnSpc>
              <a:spcBef>
                <a:spcPts val="55"/>
              </a:spcBef>
            </a:pPr>
            <a:fld id="{81D60167-4931-47E6-BA6A-407CBD079E47}" type="slidenum">
              <a:rPr spc="-5" dirty="0"/>
              <a:t>‹#›</a:t>
            </a:fld>
            <a:endParaRPr spc="-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8000"/>
          </a:xfrm>
          <a:prstGeom prst="rect">
            <a:avLst/>
          </a:prstGeom>
        </p:spPr>
      </p:pic>
      <p:pic>
        <p:nvPicPr>
          <p:cNvPr id="17" name="bg object 17"/>
          <p:cNvPicPr/>
          <p:nvPr/>
        </p:nvPicPr>
        <p:blipFill>
          <a:blip r:embed="rId3" cstate="print"/>
          <a:stretch>
            <a:fillRect/>
          </a:stretch>
        </p:blipFill>
        <p:spPr>
          <a:xfrm>
            <a:off x="0" y="5737859"/>
            <a:ext cx="4011167" cy="1120138"/>
          </a:xfrm>
          <a:prstGeom prst="rect">
            <a:avLst/>
          </a:prstGeom>
        </p:spPr>
      </p:pic>
      <p:pic>
        <p:nvPicPr>
          <p:cNvPr id="18" name="bg object 18"/>
          <p:cNvPicPr/>
          <p:nvPr/>
        </p:nvPicPr>
        <p:blipFill>
          <a:blip r:embed="rId4" cstate="print"/>
          <a:stretch>
            <a:fillRect/>
          </a:stretch>
        </p:blipFill>
        <p:spPr>
          <a:xfrm>
            <a:off x="7429500" y="585216"/>
            <a:ext cx="4762500" cy="2124455"/>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3/11/2024</a:t>
            </a:fld>
            <a:endParaRPr lang="en-US"/>
          </a:p>
        </p:txBody>
      </p:sp>
      <p:sp>
        <p:nvSpPr>
          <p:cNvPr id="4" name="Holder 4"/>
          <p:cNvSpPr>
            <a:spLocks noGrp="1"/>
          </p:cNvSpPr>
          <p:nvPr>
            <p:ph type="sldNum" sz="quarter" idx="7"/>
          </p:nvPr>
        </p:nvSpPr>
        <p:spPr/>
        <p:txBody>
          <a:bodyPr lIns="0" tIns="0" rIns="0" bIns="0"/>
          <a:lstStyle>
            <a:lvl1pPr>
              <a:defRPr sz="900" b="0" i="0">
                <a:solidFill>
                  <a:srgbClr val="888888"/>
                </a:solidFill>
                <a:latin typeface="Trebuchet MS"/>
                <a:cs typeface="Trebuchet MS"/>
              </a:defRPr>
            </a:lvl1pPr>
          </a:lstStyle>
          <a:p>
            <a:pPr marL="38100">
              <a:lnSpc>
                <a:spcPct val="100000"/>
              </a:lnSpc>
              <a:spcBef>
                <a:spcPts val="55"/>
              </a:spcBef>
            </a:pPr>
            <a:fld id="{81D60167-4931-47E6-BA6A-407CBD079E47}" type="slidenum">
              <a:rPr spc="-5" dirty="0"/>
              <a:t>‹#›</a:t>
            </a:fld>
            <a:endParaRPr spc="-5"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gradFill>
          <a:gsLst>
            <a:gs pos="0">
              <a:schemeClr val="lt1"/>
            </a:gs>
            <a:gs pos="100000">
              <a:schemeClr val="dk2"/>
            </a:gs>
          </a:gsLst>
          <a:lin ang="5400012" scaled="0"/>
        </a:grad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947081" y="2412600"/>
            <a:ext cx="4448800" cy="1559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200"/>
              <a:buNone/>
              <a:defRPr>
                <a:solidFill>
                  <a:schemeClr val="dk1"/>
                </a:solidFill>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13" name="Google Shape;13;p3"/>
          <p:cNvSpPr txBox="1">
            <a:spLocks noGrp="1"/>
          </p:cNvSpPr>
          <p:nvPr>
            <p:ph type="title" idx="2"/>
          </p:nvPr>
        </p:nvSpPr>
        <p:spPr>
          <a:xfrm>
            <a:off x="7280833" y="730167"/>
            <a:ext cx="3960000" cy="703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500"/>
              <a:buNone/>
              <a:defRPr sz="3200"/>
            </a:lvl1pPr>
            <a:lvl2pPr lvl="1" algn="ctr">
              <a:lnSpc>
                <a:spcPct val="100000"/>
              </a:lnSpc>
              <a:spcBef>
                <a:spcPts val="0"/>
              </a:spcBef>
              <a:spcAft>
                <a:spcPts val="0"/>
              </a:spcAft>
              <a:buSzPts val="2500"/>
              <a:buNone/>
              <a:defRPr sz="3333"/>
            </a:lvl2pPr>
            <a:lvl3pPr lvl="2" algn="ctr">
              <a:lnSpc>
                <a:spcPct val="100000"/>
              </a:lnSpc>
              <a:spcBef>
                <a:spcPts val="0"/>
              </a:spcBef>
              <a:spcAft>
                <a:spcPts val="0"/>
              </a:spcAft>
              <a:buSzPts val="2500"/>
              <a:buNone/>
              <a:defRPr sz="3333"/>
            </a:lvl3pPr>
            <a:lvl4pPr lvl="3" algn="ctr">
              <a:lnSpc>
                <a:spcPct val="100000"/>
              </a:lnSpc>
              <a:spcBef>
                <a:spcPts val="0"/>
              </a:spcBef>
              <a:spcAft>
                <a:spcPts val="0"/>
              </a:spcAft>
              <a:buSzPts val="2500"/>
              <a:buNone/>
              <a:defRPr sz="3333"/>
            </a:lvl4pPr>
            <a:lvl5pPr lvl="4" algn="ctr">
              <a:lnSpc>
                <a:spcPct val="100000"/>
              </a:lnSpc>
              <a:spcBef>
                <a:spcPts val="0"/>
              </a:spcBef>
              <a:spcAft>
                <a:spcPts val="0"/>
              </a:spcAft>
              <a:buSzPts val="2500"/>
              <a:buNone/>
              <a:defRPr sz="3333"/>
            </a:lvl5pPr>
            <a:lvl6pPr lvl="5" algn="ctr">
              <a:lnSpc>
                <a:spcPct val="100000"/>
              </a:lnSpc>
              <a:spcBef>
                <a:spcPts val="0"/>
              </a:spcBef>
              <a:spcAft>
                <a:spcPts val="0"/>
              </a:spcAft>
              <a:buSzPts val="2500"/>
              <a:buNone/>
              <a:defRPr sz="3333"/>
            </a:lvl6pPr>
            <a:lvl7pPr lvl="6" algn="ctr">
              <a:lnSpc>
                <a:spcPct val="100000"/>
              </a:lnSpc>
              <a:spcBef>
                <a:spcPts val="0"/>
              </a:spcBef>
              <a:spcAft>
                <a:spcPts val="0"/>
              </a:spcAft>
              <a:buSzPts val="2500"/>
              <a:buNone/>
              <a:defRPr sz="3333"/>
            </a:lvl7pPr>
            <a:lvl8pPr lvl="7" algn="ctr">
              <a:lnSpc>
                <a:spcPct val="100000"/>
              </a:lnSpc>
              <a:spcBef>
                <a:spcPts val="0"/>
              </a:spcBef>
              <a:spcAft>
                <a:spcPts val="0"/>
              </a:spcAft>
              <a:buSzPts val="2500"/>
              <a:buNone/>
              <a:defRPr sz="3333"/>
            </a:lvl8pPr>
            <a:lvl9pPr lvl="8" algn="ctr">
              <a:lnSpc>
                <a:spcPct val="100000"/>
              </a:lnSpc>
              <a:spcBef>
                <a:spcPts val="0"/>
              </a:spcBef>
              <a:spcAft>
                <a:spcPts val="0"/>
              </a:spcAft>
              <a:buSzPts val="2500"/>
              <a:buNone/>
              <a:defRPr sz="3333"/>
            </a:lvl9pPr>
          </a:lstStyle>
          <a:p>
            <a:endParaRPr/>
          </a:p>
        </p:txBody>
      </p:sp>
      <p:sp>
        <p:nvSpPr>
          <p:cNvPr id="14" name="Google Shape;14;p3"/>
          <p:cNvSpPr txBox="1">
            <a:spLocks noGrp="1"/>
          </p:cNvSpPr>
          <p:nvPr>
            <p:ph type="subTitle" idx="1"/>
          </p:nvPr>
        </p:nvSpPr>
        <p:spPr>
          <a:xfrm>
            <a:off x="7280833" y="1293476"/>
            <a:ext cx="3960000" cy="820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5" name="Google Shape;15;p3"/>
          <p:cNvSpPr txBox="1">
            <a:spLocks noGrp="1"/>
          </p:cNvSpPr>
          <p:nvPr>
            <p:ph type="title" idx="3"/>
          </p:nvPr>
        </p:nvSpPr>
        <p:spPr>
          <a:xfrm>
            <a:off x="7280833" y="2072523"/>
            <a:ext cx="3960000" cy="703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500"/>
              <a:buNone/>
              <a:defRPr sz="3200"/>
            </a:lvl1pPr>
            <a:lvl2pPr lvl="1" algn="ctr">
              <a:lnSpc>
                <a:spcPct val="100000"/>
              </a:lnSpc>
              <a:spcBef>
                <a:spcPts val="0"/>
              </a:spcBef>
              <a:spcAft>
                <a:spcPts val="0"/>
              </a:spcAft>
              <a:buSzPts val="2500"/>
              <a:buNone/>
              <a:defRPr sz="3333"/>
            </a:lvl2pPr>
            <a:lvl3pPr lvl="2" algn="ctr">
              <a:lnSpc>
                <a:spcPct val="100000"/>
              </a:lnSpc>
              <a:spcBef>
                <a:spcPts val="0"/>
              </a:spcBef>
              <a:spcAft>
                <a:spcPts val="0"/>
              </a:spcAft>
              <a:buSzPts val="2500"/>
              <a:buNone/>
              <a:defRPr sz="3333"/>
            </a:lvl3pPr>
            <a:lvl4pPr lvl="3" algn="ctr">
              <a:lnSpc>
                <a:spcPct val="100000"/>
              </a:lnSpc>
              <a:spcBef>
                <a:spcPts val="0"/>
              </a:spcBef>
              <a:spcAft>
                <a:spcPts val="0"/>
              </a:spcAft>
              <a:buSzPts val="2500"/>
              <a:buNone/>
              <a:defRPr sz="3333"/>
            </a:lvl4pPr>
            <a:lvl5pPr lvl="4" algn="ctr">
              <a:lnSpc>
                <a:spcPct val="100000"/>
              </a:lnSpc>
              <a:spcBef>
                <a:spcPts val="0"/>
              </a:spcBef>
              <a:spcAft>
                <a:spcPts val="0"/>
              </a:spcAft>
              <a:buSzPts val="2500"/>
              <a:buNone/>
              <a:defRPr sz="3333"/>
            </a:lvl5pPr>
            <a:lvl6pPr lvl="5" algn="ctr">
              <a:lnSpc>
                <a:spcPct val="100000"/>
              </a:lnSpc>
              <a:spcBef>
                <a:spcPts val="0"/>
              </a:spcBef>
              <a:spcAft>
                <a:spcPts val="0"/>
              </a:spcAft>
              <a:buSzPts val="2500"/>
              <a:buNone/>
              <a:defRPr sz="3333"/>
            </a:lvl6pPr>
            <a:lvl7pPr lvl="6" algn="ctr">
              <a:lnSpc>
                <a:spcPct val="100000"/>
              </a:lnSpc>
              <a:spcBef>
                <a:spcPts val="0"/>
              </a:spcBef>
              <a:spcAft>
                <a:spcPts val="0"/>
              </a:spcAft>
              <a:buSzPts val="2500"/>
              <a:buNone/>
              <a:defRPr sz="3333"/>
            </a:lvl7pPr>
            <a:lvl8pPr lvl="7" algn="ctr">
              <a:lnSpc>
                <a:spcPct val="100000"/>
              </a:lnSpc>
              <a:spcBef>
                <a:spcPts val="0"/>
              </a:spcBef>
              <a:spcAft>
                <a:spcPts val="0"/>
              </a:spcAft>
              <a:buSzPts val="2500"/>
              <a:buNone/>
              <a:defRPr sz="3333"/>
            </a:lvl8pPr>
            <a:lvl9pPr lvl="8" algn="ctr">
              <a:lnSpc>
                <a:spcPct val="100000"/>
              </a:lnSpc>
              <a:spcBef>
                <a:spcPts val="0"/>
              </a:spcBef>
              <a:spcAft>
                <a:spcPts val="0"/>
              </a:spcAft>
              <a:buSzPts val="2500"/>
              <a:buNone/>
              <a:defRPr sz="3333"/>
            </a:lvl9pPr>
          </a:lstStyle>
          <a:p>
            <a:endParaRPr/>
          </a:p>
        </p:txBody>
      </p:sp>
      <p:sp>
        <p:nvSpPr>
          <p:cNvPr id="16" name="Google Shape;16;p3"/>
          <p:cNvSpPr txBox="1">
            <a:spLocks noGrp="1"/>
          </p:cNvSpPr>
          <p:nvPr>
            <p:ph type="subTitle" idx="4"/>
          </p:nvPr>
        </p:nvSpPr>
        <p:spPr>
          <a:xfrm>
            <a:off x="7280833" y="2635832"/>
            <a:ext cx="3960000" cy="820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7" name="Google Shape;17;p3"/>
          <p:cNvSpPr txBox="1">
            <a:spLocks noGrp="1"/>
          </p:cNvSpPr>
          <p:nvPr>
            <p:ph type="title" idx="5"/>
          </p:nvPr>
        </p:nvSpPr>
        <p:spPr>
          <a:xfrm>
            <a:off x="7280833" y="3403720"/>
            <a:ext cx="3960000" cy="703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500"/>
              <a:buNone/>
              <a:defRPr sz="3200"/>
            </a:lvl1pPr>
            <a:lvl2pPr lvl="1" algn="ctr">
              <a:lnSpc>
                <a:spcPct val="100000"/>
              </a:lnSpc>
              <a:spcBef>
                <a:spcPts val="0"/>
              </a:spcBef>
              <a:spcAft>
                <a:spcPts val="0"/>
              </a:spcAft>
              <a:buSzPts val="2500"/>
              <a:buNone/>
              <a:defRPr sz="3333"/>
            </a:lvl2pPr>
            <a:lvl3pPr lvl="2" algn="ctr">
              <a:lnSpc>
                <a:spcPct val="100000"/>
              </a:lnSpc>
              <a:spcBef>
                <a:spcPts val="0"/>
              </a:spcBef>
              <a:spcAft>
                <a:spcPts val="0"/>
              </a:spcAft>
              <a:buSzPts val="2500"/>
              <a:buNone/>
              <a:defRPr sz="3333"/>
            </a:lvl3pPr>
            <a:lvl4pPr lvl="3" algn="ctr">
              <a:lnSpc>
                <a:spcPct val="100000"/>
              </a:lnSpc>
              <a:spcBef>
                <a:spcPts val="0"/>
              </a:spcBef>
              <a:spcAft>
                <a:spcPts val="0"/>
              </a:spcAft>
              <a:buSzPts val="2500"/>
              <a:buNone/>
              <a:defRPr sz="3333"/>
            </a:lvl4pPr>
            <a:lvl5pPr lvl="4" algn="ctr">
              <a:lnSpc>
                <a:spcPct val="100000"/>
              </a:lnSpc>
              <a:spcBef>
                <a:spcPts val="0"/>
              </a:spcBef>
              <a:spcAft>
                <a:spcPts val="0"/>
              </a:spcAft>
              <a:buSzPts val="2500"/>
              <a:buNone/>
              <a:defRPr sz="3333"/>
            </a:lvl5pPr>
            <a:lvl6pPr lvl="5" algn="ctr">
              <a:lnSpc>
                <a:spcPct val="100000"/>
              </a:lnSpc>
              <a:spcBef>
                <a:spcPts val="0"/>
              </a:spcBef>
              <a:spcAft>
                <a:spcPts val="0"/>
              </a:spcAft>
              <a:buSzPts val="2500"/>
              <a:buNone/>
              <a:defRPr sz="3333"/>
            </a:lvl6pPr>
            <a:lvl7pPr lvl="6" algn="ctr">
              <a:lnSpc>
                <a:spcPct val="100000"/>
              </a:lnSpc>
              <a:spcBef>
                <a:spcPts val="0"/>
              </a:spcBef>
              <a:spcAft>
                <a:spcPts val="0"/>
              </a:spcAft>
              <a:buSzPts val="2500"/>
              <a:buNone/>
              <a:defRPr sz="3333"/>
            </a:lvl7pPr>
            <a:lvl8pPr lvl="7" algn="ctr">
              <a:lnSpc>
                <a:spcPct val="100000"/>
              </a:lnSpc>
              <a:spcBef>
                <a:spcPts val="0"/>
              </a:spcBef>
              <a:spcAft>
                <a:spcPts val="0"/>
              </a:spcAft>
              <a:buSzPts val="2500"/>
              <a:buNone/>
              <a:defRPr sz="3333"/>
            </a:lvl8pPr>
            <a:lvl9pPr lvl="8" algn="ctr">
              <a:lnSpc>
                <a:spcPct val="100000"/>
              </a:lnSpc>
              <a:spcBef>
                <a:spcPts val="0"/>
              </a:spcBef>
              <a:spcAft>
                <a:spcPts val="0"/>
              </a:spcAft>
              <a:buSzPts val="2500"/>
              <a:buNone/>
              <a:defRPr sz="3333"/>
            </a:lvl9pPr>
          </a:lstStyle>
          <a:p>
            <a:endParaRPr/>
          </a:p>
        </p:txBody>
      </p:sp>
      <p:sp>
        <p:nvSpPr>
          <p:cNvPr id="18" name="Google Shape;18;p3"/>
          <p:cNvSpPr txBox="1">
            <a:spLocks noGrp="1"/>
          </p:cNvSpPr>
          <p:nvPr>
            <p:ph type="subTitle" idx="6"/>
          </p:nvPr>
        </p:nvSpPr>
        <p:spPr>
          <a:xfrm>
            <a:off x="7280833" y="3967028"/>
            <a:ext cx="3960000" cy="820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9" name="Google Shape;19;p3"/>
          <p:cNvSpPr txBox="1">
            <a:spLocks noGrp="1"/>
          </p:cNvSpPr>
          <p:nvPr>
            <p:ph type="title" idx="7"/>
          </p:nvPr>
        </p:nvSpPr>
        <p:spPr>
          <a:xfrm>
            <a:off x="7280833" y="4743691"/>
            <a:ext cx="3960000" cy="703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500"/>
              <a:buNone/>
              <a:defRPr sz="3200"/>
            </a:lvl1pPr>
            <a:lvl2pPr lvl="1" algn="ctr">
              <a:lnSpc>
                <a:spcPct val="100000"/>
              </a:lnSpc>
              <a:spcBef>
                <a:spcPts val="0"/>
              </a:spcBef>
              <a:spcAft>
                <a:spcPts val="0"/>
              </a:spcAft>
              <a:buSzPts val="2500"/>
              <a:buNone/>
              <a:defRPr sz="3333"/>
            </a:lvl2pPr>
            <a:lvl3pPr lvl="2" algn="ctr">
              <a:lnSpc>
                <a:spcPct val="100000"/>
              </a:lnSpc>
              <a:spcBef>
                <a:spcPts val="0"/>
              </a:spcBef>
              <a:spcAft>
                <a:spcPts val="0"/>
              </a:spcAft>
              <a:buSzPts val="2500"/>
              <a:buNone/>
              <a:defRPr sz="3333"/>
            </a:lvl3pPr>
            <a:lvl4pPr lvl="3" algn="ctr">
              <a:lnSpc>
                <a:spcPct val="100000"/>
              </a:lnSpc>
              <a:spcBef>
                <a:spcPts val="0"/>
              </a:spcBef>
              <a:spcAft>
                <a:spcPts val="0"/>
              </a:spcAft>
              <a:buSzPts val="2500"/>
              <a:buNone/>
              <a:defRPr sz="3333"/>
            </a:lvl4pPr>
            <a:lvl5pPr lvl="4" algn="ctr">
              <a:lnSpc>
                <a:spcPct val="100000"/>
              </a:lnSpc>
              <a:spcBef>
                <a:spcPts val="0"/>
              </a:spcBef>
              <a:spcAft>
                <a:spcPts val="0"/>
              </a:spcAft>
              <a:buSzPts val="2500"/>
              <a:buNone/>
              <a:defRPr sz="3333"/>
            </a:lvl5pPr>
            <a:lvl6pPr lvl="5" algn="ctr">
              <a:lnSpc>
                <a:spcPct val="100000"/>
              </a:lnSpc>
              <a:spcBef>
                <a:spcPts val="0"/>
              </a:spcBef>
              <a:spcAft>
                <a:spcPts val="0"/>
              </a:spcAft>
              <a:buSzPts val="2500"/>
              <a:buNone/>
              <a:defRPr sz="3333"/>
            </a:lvl6pPr>
            <a:lvl7pPr lvl="6" algn="ctr">
              <a:lnSpc>
                <a:spcPct val="100000"/>
              </a:lnSpc>
              <a:spcBef>
                <a:spcPts val="0"/>
              </a:spcBef>
              <a:spcAft>
                <a:spcPts val="0"/>
              </a:spcAft>
              <a:buSzPts val="2500"/>
              <a:buNone/>
              <a:defRPr sz="3333"/>
            </a:lvl7pPr>
            <a:lvl8pPr lvl="7" algn="ctr">
              <a:lnSpc>
                <a:spcPct val="100000"/>
              </a:lnSpc>
              <a:spcBef>
                <a:spcPts val="0"/>
              </a:spcBef>
              <a:spcAft>
                <a:spcPts val="0"/>
              </a:spcAft>
              <a:buSzPts val="2500"/>
              <a:buNone/>
              <a:defRPr sz="3333"/>
            </a:lvl8pPr>
            <a:lvl9pPr lvl="8" algn="ctr">
              <a:lnSpc>
                <a:spcPct val="100000"/>
              </a:lnSpc>
              <a:spcBef>
                <a:spcPts val="0"/>
              </a:spcBef>
              <a:spcAft>
                <a:spcPts val="0"/>
              </a:spcAft>
              <a:buSzPts val="2500"/>
              <a:buNone/>
              <a:defRPr sz="3333"/>
            </a:lvl9pPr>
          </a:lstStyle>
          <a:p>
            <a:endParaRPr/>
          </a:p>
        </p:txBody>
      </p:sp>
      <p:sp>
        <p:nvSpPr>
          <p:cNvPr id="20" name="Google Shape;20;p3"/>
          <p:cNvSpPr txBox="1">
            <a:spLocks noGrp="1"/>
          </p:cNvSpPr>
          <p:nvPr>
            <p:ph type="subTitle" idx="8"/>
          </p:nvPr>
        </p:nvSpPr>
        <p:spPr>
          <a:xfrm>
            <a:off x="7280833" y="5307000"/>
            <a:ext cx="3960000" cy="820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1" name="Google Shape;21;p3"/>
          <p:cNvSpPr txBox="1">
            <a:spLocks noGrp="1"/>
          </p:cNvSpPr>
          <p:nvPr>
            <p:ph type="title" idx="9"/>
          </p:nvPr>
        </p:nvSpPr>
        <p:spPr>
          <a:xfrm>
            <a:off x="6020833" y="1027800"/>
            <a:ext cx="1260000" cy="862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4"/>
              </a:buClr>
              <a:buSzPts val="4800"/>
              <a:buNone/>
              <a:defRPr sz="4000"/>
            </a:lvl1pPr>
            <a:lvl2pPr lvl="1" algn="ctr">
              <a:lnSpc>
                <a:spcPct val="100000"/>
              </a:lnSpc>
              <a:spcBef>
                <a:spcPts val="0"/>
              </a:spcBef>
              <a:spcAft>
                <a:spcPts val="0"/>
              </a:spcAft>
              <a:buClr>
                <a:schemeClr val="accent4"/>
              </a:buClr>
              <a:buSzPts val="4800"/>
              <a:buNone/>
              <a:defRPr sz="6400">
                <a:solidFill>
                  <a:schemeClr val="accent4"/>
                </a:solidFill>
              </a:defRPr>
            </a:lvl2pPr>
            <a:lvl3pPr lvl="2" algn="ctr">
              <a:lnSpc>
                <a:spcPct val="100000"/>
              </a:lnSpc>
              <a:spcBef>
                <a:spcPts val="0"/>
              </a:spcBef>
              <a:spcAft>
                <a:spcPts val="0"/>
              </a:spcAft>
              <a:buClr>
                <a:schemeClr val="accent4"/>
              </a:buClr>
              <a:buSzPts val="4800"/>
              <a:buNone/>
              <a:defRPr sz="6400">
                <a:solidFill>
                  <a:schemeClr val="accent4"/>
                </a:solidFill>
              </a:defRPr>
            </a:lvl3pPr>
            <a:lvl4pPr lvl="3" algn="ctr">
              <a:lnSpc>
                <a:spcPct val="100000"/>
              </a:lnSpc>
              <a:spcBef>
                <a:spcPts val="0"/>
              </a:spcBef>
              <a:spcAft>
                <a:spcPts val="0"/>
              </a:spcAft>
              <a:buClr>
                <a:schemeClr val="accent4"/>
              </a:buClr>
              <a:buSzPts val="4800"/>
              <a:buNone/>
              <a:defRPr sz="6400">
                <a:solidFill>
                  <a:schemeClr val="accent4"/>
                </a:solidFill>
              </a:defRPr>
            </a:lvl4pPr>
            <a:lvl5pPr lvl="4" algn="ctr">
              <a:lnSpc>
                <a:spcPct val="100000"/>
              </a:lnSpc>
              <a:spcBef>
                <a:spcPts val="0"/>
              </a:spcBef>
              <a:spcAft>
                <a:spcPts val="0"/>
              </a:spcAft>
              <a:buClr>
                <a:schemeClr val="accent4"/>
              </a:buClr>
              <a:buSzPts val="4800"/>
              <a:buNone/>
              <a:defRPr sz="6400">
                <a:solidFill>
                  <a:schemeClr val="accent4"/>
                </a:solidFill>
              </a:defRPr>
            </a:lvl5pPr>
            <a:lvl6pPr lvl="5" algn="ctr">
              <a:lnSpc>
                <a:spcPct val="100000"/>
              </a:lnSpc>
              <a:spcBef>
                <a:spcPts val="0"/>
              </a:spcBef>
              <a:spcAft>
                <a:spcPts val="0"/>
              </a:spcAft>
              <a:buClr>
                <a:schemeClr val="accent4"/>
              </a:buClr>
              <a:buSzPts val="4800"/>
              <a:buNone/>
              <a:defRPr sz="6400">
                <a:solidFill>
                  <a:schemeClr val="accent4"/>
                </a:solidFill>
              </a:defRPr>
            </a:lvl6pPr>
            <a:lvl7pPr lvl="6" algn="ctr">
              <a:lnSpc>
                <a:spcPct val="100000"/>
              </a:lnSpc>
              <a:spcBef>
                <a:spcPts val="0"/>
              </a:spcBef>
              <a:spcAft>
                <a:spcPts val="0"/>
              </a:spcAft>
              <a:buClr>
                <a:schemeClr val="accent4"/>
              </a:buClr>
              <a:buSzPts val="4800"/>
              <a:buNone/>
              <a:defRPr sz="6400">
                <a:solidFill>
                  <a:schemeClr val="accent4"/>
                </a:solidFill>
              </a:defRPr>
            </a:lvl7pPr>
            <a:lvl8pPr lvl="7" algn="ctr">
              <a:lnSpc>
                <a:spcPct val="100000"/>
              </a:lnSpc>
              <a:spcBef>
                <a:spcPts val="0"/>
              </a:spcBef>
              <a:spcAft>
                <a:spcPts val="0"/>
              </a:spcAft>
              <a:buClr>
                <a:schemeClr val="accent4"/>
              </a:buClr>
              <a:buSzPts val="4800"/>
              <a:buNone/>
              <a:defRPr sz="6400">
                <a:solidFill>
                  <a:schemeClr val="accent4"/>
                </a:solidFill>
              </a:defRPr>
            </a:lvl8pPr>
            <a:lvl9pPr lvl="8" algn="ctr">
              <a:lnSpc>
                <a:spcPct val="100000"/>
              </a:lnSpc>
              <a:spcBef>
                <a:spcPts val="0"/>
              </a:spcBef>
              <a:spcAft>
                <a:spcPts val="0"/>
              </a:spcAft>
              <a:buClr>
                <a:schemeClr val="accent4"/>
              </a:buClr>
              <a:buSzPts val="4800"/>
              <a:buNone/>
              <a:defRPr sz="6400">
                <a:solidFill>
                  <a:schemeClr val="accent4"/>
                </a:solidFill>
              </a:defRPr>
            </a:lvl9pPr>
          </a:lstStyle>
          <a:p>
            <a:endParaRPr/>
          </a:p>
        </p:txBody>
      </p:sp>
      <p:sp>
        <p:nvSpPr>
          <p:cNvPr id="22" name="Google Shape;22;p3"/>
          <p:cNvSpPr txBox="1">
            <a:spLocks noGrp="1"/>
          </p:cNvSpPr>
          <p:nvPr>
            <p:ph type="title" idx="13"/>
          </p:nvPr>
        </p:nvSpPr>
        <p:spPr>
          <a:xfrm>
            <a:off x="6020833" y="3700725"/>
            <a:ext cx="1260000" cy="862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4"/>
              </a:buClr>
              <a:buSzPts val="4800"/>
              <a:buNone/>
              <a:defRPr sz="4000"/>
            </a:lvl1pPr>
            <a:lvl2pPr lvl="1" algn="ctr">
              <a:lnSpc>
                <a:spcPct val="100000"/>
              </a:lnSpc>
              <a:spcBef>
                <a:spcPts val="0"/>
              </a:spcBef>
              <a:spcAft>
                <a:spcPts val="0"/>
              </a:spcAft>
              <a:buClr>
                <a:schemeClr val="accent4"/>
              </a:buClr>
              <a:buSzPts val="4800"/>
              <a:buNone/>
              <a:defRPr sz="6400">
                <a:solidFill>
                  <a:schemeClr val="accent4"/>
                </a:solidFill>
              </a:defRPr>
            </a:lvl2pPr>
            <a:lvl3pPr lvl="2" algn="ctr">
              <a:lnSpc>
                <a:spcPct val="100000"/>
              </a:lnSpc>
              <a:spcBef>
                <a:spcPts val="0"/>
              </a:spcBef>
              <a:spcAft>
                <a:spcPts val="0"/>
              </a:spcAft>
              <a:buClr>
                <a:schemeClr val="accent4"/>
              </a:buClr>
              <a:buSzPts val="4800"/>
              <a:buNone/>
              <a:defRPr sz="6400">
                <a:solidFill>
                  <a:schemeClr val="accent4"/>
                </a:solidFill>
              </a:defRPr>
            </a:lvl3pPr>
            <a:lvl4pPr lvl="3" algn="ctr">
              <a:lnSpc>
                <a:spcPct val="100000"/>
              </a:lnSpc>
              <a:spcBef>
                <a:spcPts val="0"/>
              </a:spcBef>
              <a:spcAft>
                <a:spcPts val="0"/>
              </a:spcAft>
              <a:buClr>
                <a:schemeClr val="accent4"/>
              </a:buClr>
              <a:buSzPts val="4800"/>
              <a:buNone/>
              <a:defRPr sz="6400">
                <a:solidFill>
                  <a:schemeClr val="accent4"/>
                </a:solidFill>
              </a:defRPr>
            </a:lvl4pPr>
            <a:lvl5pPr lvl="4" algn="ctr">
              <a:lnSpc>
                <a:spcPct val="100000"/>
              </a:lnSpc>
              <a:spcBef>
                <a:spcPts val="0"/>
              </a:spcBef>
              <a:spcAft>
                <a:spcPts val="0"/>
              </a:spcAft>
              <a:buClr>
                <a:schemeClr val="accent4"/>
              </a:buClr>
              <a:buSzPts val="4800"/>
              <a:buNone/>
              <a:defRPr sz="6400">
                <a:solidFill>
                  <a:schemeClr val="accent4"/>
                </a:solidFill>
              </a:defRPr>
            </a:lvl5pPr>
            <a:lvl6pPr lvl="5" algn="ctr">
              <a:lnSpc>
                <a:spcPct val="100000"/>
              </a:lnSpc>
              <a:spcBef>
                <a:spcPts val="0"/>
              </a:spcBef>
              <a:spcAft>
                <a:spcPts val="0"/>
              </a:spcAft>
              <a:buClr>
                <a:schemeClr val="accent4"/>
              </a:buClr>
              <a:buSzPts val="4800"/>
              <a:buNone/>
              <a:defRPr sz="6400">
                <a:solidFill>
                  <a:schemeClr val="accent4"/>
                </a:solidFill>
              </a:defRPr>
            </a:lvl6pPr>
            <a:lvl7pPr lvl="6" algn="ctr">
              <a:lnSpc>
                <a:spcPct val="100000"/>
              </a:lnSpc>
              <a:spcBef>
                <a:spcPts val="0"/>
              </a:spcBef>
              <a:spcAft>
                <a:spcPts val="0"/>
              </a:spcAft>
              <a:buClr>
                <a:schemeClr val="accent4"/>
              </a:buClr>
              <a:buSzPts val="4800"/>
              <a:buNone/>
              <a:defRPr sz="6400">
                <a:solidFill>
                  <a:schemeClr val="accent4"/>
                </a:solidFill>
              </a:defRPr>
            </a:lvl7pPr>
            <a:lvl8pPr lvl="7" algn="ctr">
              <a:lnSpc>
                <a:spcPct val="100000"/>
              </a:lnSpc>
              <a:spcBef>
                <a:spcPts val="0"/>
              </a:spcBef>
              <a:spcAft>
                <a:spcPts val="0"/>
              </a:spcAft>
              <a:buClr>
                <a:schemeClr val="accent4"/>
              </a:buClr>
              <a:buSzPts val="4800"/>
              <a:buNone/>
              <a:defRPr sz="6400">
                <a:solidFill>
                  <a:schemeClr val="accent4"/>
                </a:solidFill>
              </a:defRPr>
            </a:lvl8pPr>
            <a:lvl9pPr lvl="8" algn="ctr">
              <a:lnSpc>
                <a:spcPct val="100000"/>
              </a:lnSpc>
              <a:spcBef>
                <a:spcPts val="0"/>
              </a:spcBef>
              <a:spcAft>
                <a:spcPts val="0"/>
              </a:spcAft>
              <a:buClr>
                <a:schemeClr val="accent4"/>
              </a:buClr>
              <a:buSzPts val="4800"/>
              <a:buNone/>
              <a:defRPr sz="6400">
                <a:solidFill>
                  <a:schemeClr val="accent4"/>
                </a:solidFill>
              </a:defRPr>
            </a:lvl9pPr>
          </a:lstStyle>
          <a:p>
            <a:endParaRPr/>
          </a:p>
        </p:txBody>
      </p:sp>
      <p:sp>
        <p:nvSpPr>
          <p:cNvPr id="23" name="Google Shape;23;p3"/>
          <p:cNvSpPr txBox="1">
            <a:spLocks noGrp="1"/>
          </p:cNvSpPr>
          <p:nvPr>
            <p:ph type="title" idx="14"/>
          </p:nvPr>
        </p:nvSpPr>
        <p:spPr>
          <a:xfrm>
            <a:off x="6020833" y="2364263"/>
            <a:ext cx="1260000" cy="862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4"/>
              </a:buClr>
              <a:buSzPts val="4800"/>
              <a:buNone/>
              <a:defRPr sz="4000"/>
            </a:lvl1pPr>
            <a:lvl2pPr lvl="1" algn="ctr">
              <a:lnSpc>
                <a:spcPct val="100000"/>
              </a:lnSpc>
              <a:spcBef>
                <a:spcPts val="0"/>
              </a:spcBef>
              <a:spcAft>
                <a:spcPts val="0"/>
              </a:spcAft>
              <a:buClr>
                <a:schemeClr val="accent4"/>
              </a:buClr>
              <a:buSzPts val="4800"/>
              <a:buNone/>
              <a:defRPr sz="6400">
                <a:solidFill>
                  <a:schemeClr val="accent4"/>
                </a:solidFill>
              </a:defRPr>
            </a:lvl2pPr>
            <a:lvl3pPr lvl="2" algn="ctr">
              <a:lnSpc>
                <a:spcPct val="100000"/>
              </a:lnSpc>
              <a:spcBef>
                <a:spcPts val="0"/>
              </a:spcBef>
              <a:spcAft>
                <a:spcPts val="0"/>
              </a:spcAft>
              <a:buClr>
                <a:schemeClr val="accent4"/>
              </a:buClr>
              <a:buSzPts val="4800"/>
              <a:buNone/>
              <a:defRPr sz="6400">
                <a:solidFill>
                  <a:schemeClr val="accent4"/>
                </a:solidFill>
              </a:defRPr>
            </a:lvl3pPr>
            <a:lvl4pPr lvl="3" algn="ctr">
              <a:lnSpc>
                <a:spcPct val="100000"/>
              </a:lnSpc>
              <a:spcBef>
                <a:spcPts val="0"/>
              </a:spcBef>
              <a:spcAft>
                <a:spcPts val="0"/>
              </a:spcAft>
              <a:buClr>
                <a:schemeClr val="accent4"/>
              </a:buClr>
              <a:buSzPts val="4800"/>
              <a:buNone/>
              <a:defRPr sz="6400">
                <a:solidFill>
                  <a:schemeClr val="accent4"/>
                </a:solidFill>
              </a:defRPr>
            </a:lvl4pPr>
            <a:lvl5pPr lvl="4" algn="ctr">
              <a:lnSpc>
                <a:spcPct val="100000"/>
              </a:lnSpc>
              <a:spcBef>
                <a:spcPts val="0"/>
              </a:spcBef>
              <a:spcAft>
                <a:spcPts val="0"/>
              </a:spcAft>
              <a:buClr>
                <a:schemeClr val="accent4"/>
              </a:buClr>
              <a:buSzPts val="4800"/>
              <a:buNone/>
              <a:defRPr sz="6400">
                <a:solidFill>
                  <a:schemeClr val="accent4"/>
                </a:solidFill>
              </a:defRPr>
            </a:lvl5pPr>
            <a:lvl6pPr lvl="5" algn="ctr">
              <a:lnSpc>
                <a:spcPct val="100000"/>
              </a:lnSpc>
              <a:spcBef>
                <a:spcPts val="0"/>
              </a:spcBef>
              <a:spcAft>
                <a:spcPts val="0"/>
              </a:spcAft>
              <a:buClr>
                <a:schemeClr val="accent4"/>
              </a:buClr>
              <a:buSzPts val="4800"/>
              <a:buNone/>
              <a:defRPr sz="6400">
                <a:solidFill>
                  <a:schemeClr val="accent4"/>
                </a:solidFill>
              </a:defRPr>
            </a:lvl6pPr>
            <a:lvl7pPr lvl="6" algn="ctr">
              <a:lnSpc>
                <a:spcPct val="100000"/>
              </a:lnSpc>
              <a:spcBef>
                <a:spcPts val="0"/>
              </a:spcBef>
              <a:spcAft>
                <a:spcPts val="0"/>
              </a:spcAft>
              <a:buClr>
                <a:schemeClr val="accent4"/>
              </a:buClr>
              <a:buSzPts val="4800"/>
              <a:buNone/>
              <a:defRPr sz="6400">
                <a:solidFill>
                  <a:schemeClr val="accent4"/>
                </a:solidFill>
              </a:defRPr>
            </a:lvl7pPr>
            <a:lvl8pPr lvl="7" algn="ctr">
              <a:lnSpc>
                <a:spcPct val="100000"/>
              </a:lnSpc>
              <a:spcBef>
                <a:spcPts val="0"/>
              </a:spcBef>
              <a:spcAft>
                <a:spcPts val="0"/>
              </a:spcAft>
              <a:buClr>
                <a:schemeClr val="accent4"/>
              </a:buClr>
              <a:buSzPts val="4800"/>
              <a:buNone/>
              <a:defRPr sz="6400">
                <a:solidFill>
                  <a:schemeClr val="accent4"/>
                </a:solidFill>
              </a:defRPr>
            </a:lvl8pPr>
            <a:lvl9pPr lvl="8" algn="ctr">
              <a:lnSpc>
                <a:spcPct val="100000"/>
              </a:lnSpc>
              <a:spcBef>
                <a:spcPts val="0"/>
              </a:spcBef>
              <a:spcAft>
                <a:spcPts val="0"/>
              </a:spcAft>
              <a:buClr>
                <a:schemeClr val="accent4"/>
              </a:buClr>
              <a:buSzPts val="4800"/>
              <a:buNone/>
              <a:defRPr sz="6400">
                <a:solidFill>
                  <a:schemeClr val="accent4"/>
                </a:solidFill>
              </a:defRPr>
            </a:lvl9pPr>
          </a:lstStyle>
          <a:p>
            <a:endParaRPr/>
          </a:p>
        </p:txBody>
      </p:sp>
      <p:sp>
        <p:nvSpPr>
          <p:cNvPr id="24" name="Google Shape;24;p3"/>
          <p:cNvSpPr txBox="1">
            <a:spLocks noGrp="1"/>
          </p:cNvSpPr>
          <p:nvPr>
            <p:ph type="title" idx="15"/>
          </p:nvPr>
        </p:nvSpPr>
        <p:spPr>
          <a:xfrm>
            <a:off x="6020833" y="5037189"/>
            <a:ext cx="1260000" cy="862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4"/>
              </a:buClr>
              <a:buSzPts val="4800"/>
              <a:buNone/>
              <a:defRPr sz="4000"/>
            </a:lvl1pPr>
            <a:lvl2pPr lvl="1" algn="ctr">
              <a:lnSpc>
                <a:spcPct val="100000"/>
              </a:lnSpc>
              <a:spcBef>
                <a:spcPts val="0"/>
              </a:spcBef>
              <a:spcAft>
                <a:spcPts val="0"/>
              </a:spcAft>
              <a:buClr>
                <a:schemeClr val="accent4"/>
              </a:buClr>
              <a:buSzPts val="4800"/>
              <a:buNone/>
              <a:defRPr sz="6400">
                <a:solidFill>
                  <a:schemeClr val="accent4"/>
                </a:solidFill>
              </a:defRPr>
            </a:lvl2pPr>
            <a:lvl3pPr lvl="2" algn="ctr">
              <a:lnSpc>
                <a:spcPct val="100000"/>
              </a:lnSpc>
              <a:spcBef>
                <a:spcPts val="0"/>
              </a:spcBef>
              <a:spcAft>
                <a:spcPts val="0"/>
              </a:spcAft>
              <a:buClr>
                <a:schemeClr val="accent4"/>
              </a:buClr>
              <a:buSzPts val="4800"/>
              <a:buNone/>
              <a:defRPr sz="6400">
                <a:solidFill>
                  <a:schemeClr val="accent4"/>
                </a:solidFill>
              </a:defRPr>
            </a:lvl3pPr>
            <a:lvl4pPr lvl="3" algn="ctr">
              <a:lnSpc>
                <a:spcPct val="100000"/>
              </a:lnSpc>
              <a:spcBef>
                <a:spcPts val="0"/>
              </a:spcBef>
              <a:spcAft>
                <a:spcPts val="0"/>
              </a:spcAft>
              <a:buClr>
                <a:schemeClr val="accent4"/>
              </a:buClr>
              <a:buSzPts val="4800"/>
              <a:buNone/>
              <a:defRPr sz="6400">
                <a:solidFill>
                  <a:schemeClr val="accent4"/>
                </a:solidFill>
              </a:defRPr>
            </a:lvl4pPr>
            <a:lvl5pPr lvl="4" algn="ctr">
              <a:lnSpc>
                <a:spcPct val="100000"/>
              </a:lnSpc>
              <a:spcBef>
                <a:spcPts val="0"/>
              </a:spcBef>
              <a:spcAft>
                <a:spcPts val="0"/>
              </a:spcAft>
              <a:buClr>
                <a:schemeClr val="accent4"/>
              </a:buClr>
              <a:buSzPts val="4800"/>
              <a:buNone/>
              <a:defRPr sz="6400">
                <a:solidFill>
                  <a:schemeClr val="accent4"/>
                </a:solidFill>
              </a:defRPr>
            </a:lvl5pPr>
            <a:lvl6pPr lvl="5" algn="ctr">
              <a:lnSpc>
                <a:spcPct val="100000"/>
              </a:lnSpc>
              <a:spcBef>
                <a:spcPts val="0"/>
              </a:spcBef>
              <a:spcAft>
                <a:spcPts val="0"/>
              </a:spcAft>
              <a:buClr>
                <a:schemeClr val="accent4"/>
              </a:buClr>
              <a:buSzPts val="4800"/>
              <a:buNone/>
              <a:defRPr sz="6400">
                <a:solidFill>
                  <a:schemeClr val="accent4"/>
                </a:solidFill>
              </a:defRPr>
            </a:lvl6pPr>
            <a:lvl7pPr lvl="6" algn="ctr">
              <a:lnSpc>
                <a:spcPct val="100000"/>
              </a:lnSpc>
              <a:spcBef>
                <a:spcPts val="0"/>
              </a:spcBef>
              <a:spcAft>
                <a:spcPts val="0"/>
              </a:spcAft>
              <a:buClr>
                <a:schemeClr val="accent4"/>
              </a:buClr>
              <a:buSzPts val="4800"/>
              <a:buNone/>
              <a:defRPr sz="6400">
                <a:solidFill>
                  <a:schemeClr val="accent4"/>
                </a:solidFill>
              </a:defRPr>
            </a:lvl7pPr>
            <a:lvl8pPr lvl="7" algn="ctr">
              <a:lnSpc>
                <a:spcPct val="100000"/>
              </a:lnSpc>
              <a:spcBef>
                <a:spcPts val="0"/>
              </a:spcBef>
              <a:spcAft>
                <a:spcPts val="0"/>
              </a:spcAft>
              <a:buClr>
                <a:schemeClr val="accent4"/>
              </a:buClr>
              <a:buSzPts val="4800"/>
              <a:buNone/>
              <a:defRPr sz="6400">
                <a:solidFill>
                  <a:schemeClr val="accent4"/>
                </a:solidFill>
              </a:defRPr>
            </a:lvl8pPr>
            <a:lvl9pPr lvl="8" algn="ctr">
              <a:lnSpc>
                <a:spcPct val="100000"/>
              </a:lnSpc>
              <a:spcBef>
                <a:spcPts val="0"/>
              </a:spcBef>
              <a:spcAft>
                <a:spcPts val="0"/>
              </a:spcAft>
              <a:buClr>
                <a:schemeClr val="accent4"/>
              </a:buClr>
              <a:buSzPts val="4800"/>
              <a:buNone/>
              <a:defRPr sz="6400">
                <a:solidFill>
                  <a:schemeClr val="accent4"/>
                </a:solidFill>
              </a:defRPr>
            </a:lvl9pPr>
          </a:lstStyle>
          <a:p>
            <a:endParaRPr/>
          </a:p>
        </p:txBody>
      </p:sp>
      <p:pic>
        <p:nvPicPr>
          <p:cNvPr id="25" name="Google Shape;25;p3"/>
          <p:cNvPicPr preferRelativeResize="0"/>
          <p:nvPr/>
        </p:nvPicPr>
        <p:blipFill rotWithShape="1">
          <a:blip r:embed="rId2">
            <a:alphaModFix/>
          </a:blip>
          <a:srcRect l="977" r="50151" b="53018"/>
          <a:stretch/>
        </p:blipFill>
        <p:spPr>
          <a:xfrm>
            <a:off x="3052367" y="-1976216"/>
            <a:ext cx="4391236" cy="3222032"/>
          </a:xfrm>
          <a:prstGeom prst="rect">
            <a:avLst/>
          </a:prstGeom>
          <a:noFill/>
          <a:ln>
            <a:noFill/>
          </a:ln>
        </p:spPr>
      </p:pic>
      <p:pic>
        <p:nvPicPr>
          <p:cNvPr id="26" name="Google Shape;26;p3"/>
          <p:cNvPicPr preferRelativeResize="0"/>
          <p:nvPr/>
        </p:nvPicPr>
        <p:blipFill rotWithShape="1">
          <a:blip r:embed="rId3">
            <a:alphaModFix/>
          </a:blip>
          <a:srcRect/>
          <a:stretch/>
        </p:blipFill>
        <p:spPr>
          <a:xfrm flipH="1">
            <a:off x="-1259167" y="-345367"/>
            <a:ext cx="2854011" cy="1638200"/>
          </a:xfrm>
          <a:prstGeom prst="rect">
            <a:avLst/>
          </a:prstGeom>
          <a:noFill/>
          <a:ln>
            <a:noFill/>
          </a:ln>
        </p:spPr>
      </p:pic>
    </p:spTree>
    <p:extLst>
      <p:ext uri="{BB962C8B-B14F-4D97-AF65-F5344CB8AC3E}">
        <p14:creationId xmlns:p14="http://schemas.microsoft.com/office/powerpoint/2010/main" val="3108253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gradFill>
          <a:gsLst>
            <a:gs pos="0">
              <a:schemeClr val="lt1"/>
            </a:gs>
            <a:gs pos="100000">
              <a:schemeClr val="dk2"/>
            </a:gs>
          </a:gsLst>
          <a:lin ang="5400012" scaled="0"/>
        </a:gradFill>
        <a:effectLst/>
      </p:bgPr>
    </p:bg>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2191933" y="2600625"/>
            <a:ext cx="7808000" cy="1108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29" name="Google Shape;29;p4"/>
          <p:cNvSpPr txBox="1">
            <a:spLocks noGrp="1"/>
          </p:cNvSpPr>
          <p:nvPr>
            <p:ph type="subTitle" idx="1"/>
          </p:nvPr>
        </p:nvSpPr>
        <p:spPr>
          <a:xfrm>
            <a:off x="2191933" y="3709025"/>
            <a:ext cx="7808000" cy="1724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4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pic>
        <p:nvPicPr>
          <p:cNvPr id="30" name="Google Shape;30;p4"/>
          <p:cNvPicPr preferRelativeResize="0"/>
          <p:nvPr/>
        </p:nvPicPr>
        <p:blipFill rotWithShape="1">
          <a:blip r:embed="rId2">
            <a:alphaModFix/>
          </a:blip>
          <a:srcRect l="2241" r="7366" b="9803"/>
          <a:stretch/>
        </p:blipFill>
        <p:spPr>
          <a:xfrm>
            <a:off x="9896601" y="4761601"/>
            <a:ext cx="5362233" cy="4604000"/>
          </a:xfrm>
          <a:prstGeom prst="rect">
            <a:avLst/>
          </a:prstGeom>
          <a:noFill/>
          <a:ln>
            <a:noFill/>
          </a:ln>
        </p:spPr>
      </p:pic>
      <p:pic>
        <p:nvPicPr>
          <p:cNvPr id="31" name="Google Shape;31;p4"/>
          <p:cNvPicPr preferRelativeResize="0"/>
          <p:nvPr/>
        </p:nvPicPr>
        <p:blipFill rotWithShape="1">
          <a:blip r:embed="rId2">
            <a:alphaModFix/>
          </a:blip>
          <a:srcRect l="2241" r="7366" b="9803"/>
          <a:stretch/>
        </p:blipFill>
        <p:spPr>
          <a:xfrm>
            <a:off x="-2897499" y="-2915732"/>
            <a:ext cx="5362233" cy="4604000"/>
          </a:xfrm>
          <a:prstGeom prst="rect">
            <a:avLst/>
          </a:prstGeom>
          <a:noFill/>
          <a:ln>
            <a:noFill/>
          </a:ln>
        </p:spPr>
      </p:pic>
    </p:spTree>
    <p:extLst>
      <p:ext uri="{BB962C8B-B14F-4D97-AF65-F5344CB8AC3E}">
        <p14:creationId xmlns:p14="http://schemas.microsoft.com/office/powerpoint/2010/main" val="127756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p:cSld name="Title and text">
    <p:bg>
      <p:bgPr>
        <a:gradFill>
          <a:gsLst>
            <a:gs pos="0">
              <a:schemeClr val="lt1"/>
            </a:gs>
            <a:gs pos="100000">
              <a:schemeClr val="dk2"/>
            </a:gs>
          </a:gsLst>
          <a:lin ang="5400012" scaled="0"/>
        </a:gradFill>
        <a:effectLst/>
      </p:bgPr>
    </p:bg>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3278833" y="1889800"/>
            <a:ext cx="5634400" cy="1724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200"/>
              <a:buNone/>
              <a:defRPr sz="9600">
                <a:solidFill>
                  <a:schemeClr val="dk1"/>
                </a:solidFill>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34" name="Google Shape;34;p5"/>
          <p:cNvSpPr txBox="1">
            <a:spLocks noGrp="1"/>
          </p:cNvSpPr>
          <p:nvPr>
            <p:ph type="subTitle" idx="1"/>
          </p:nvPr>
        </p:nvSpPr>
        <p:spPr>
          <a:xfrm>
            <a:off x="3278800" y="3613800"/>
            <a:ext cx="5634400" cy="1354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032438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gradFill>
          <a:gsLst>
            <a:gs pos="0">
              <a:schemeClr val="lt1"/>
            </a:gs>
            <a:gs pos="100000">
              <a:schemeClr val="dk2"/>
            </a:gs>
          </a:gsLst>
          <a:lin ang="5400700" scaled="0"/>
        </a:gradFill>
        <a:effectLst/>
      </p:bgPr>
    </p:bg>
    <p:spTree>
      <p:nvGrpSpPr>
        <p:cNvPr id="1" name="Shape 35"/>
        <p:cNvGrpSpPr/>
        <p:nvPr/>
      </p:nvGrpSpPr>
      <p:grpSpPr>
        <a:xfrm>
          <a:off x="0" y="0"/>
          <a:ext cx="0" cy="0"/>
          <a:chOff x="0" y="0"/>
          <a:chExt cx="0" cy="0"/>
        </a:xfrm>
      </p:grpSpPr>
      <p:pic>
        <p:nvPicPr>
          <p:cNvPr id="36" name="Google Shape;36;p6"/>
          <p:cNvPicPr preferRelativeResize="0"/>
          <p:nvPr/>
        </p:nvPicPr>
        <p:blipFill rotWithShape="1">
          <a:blip r:embed="rId2">
            <a:alphaModFix/>
          </a:blip>
          <a:srcRect/>
          <a:stretch/>
        </p:blipFill>
        <p:spPr>
          <a:xfrm rot="10800000">
            <a:off x="8869816" y="-1066216"/>
            <a:ext cx="3924432" cy="3377099"/>
          </a:xfrm>
          <a:prstGeom prst="rect">
            <a:avLst/>
          </a:prstGeom>
          <a:noFill/>
          <a:ln>
            <a:noFill/>
          </a:ln>
        </p:spPr>
      </p:pic>
      <p:sp>
        <p:nvSpPr>
          <p:cNvPr id="37" name="Google Shape;37;p6"/>
          <p:cNvSpPr/>
          <p:nvPr/>
        </p:nvSpPr>
        <p:spPr>
          <a:xfrm>
            <a:off x="951200" y="719167"/>
            <a:ext cx="10289600" cy="5419600"/>
          </a:xfrm>
          <a:prstGeom prst="roundRect">
            <a:avLst>
              <a:gd name="adj" fmla="val 11173"/>
            </a:avLst>
          </a:prstGeom>
          <a:solidFill>
            <a:schemeClr val="accent3"/>
          </a:solidFill>
          <a:ln>
            <a:noFill/>
          </a:ln>
          <a:effectLst>
            <a:outerShdw blurRad="142875" dist="28575" dir="5400000" algn="bl" rotWithShape="0">
              <a:schemeClr val="dk1">
                <a:alpha val="18823"/>
              </a:scheme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 name="Google Shape;38;p6"/>
          <p:cNvSpPr txBox="1">
            <a:spLocks noGrp="1"/>
          </p:cNvSpPr>
          <p:nvPr>
            <p:ph type="title"/>
          </p:nvPr>
        </p:nvSpPr>
        <p:spPr>
          <a:xfrm>
            <a:off x="2728400" y="1246800"/>
            <a:ext cx="6735600" cy="1559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200"/>
              <a:buNone/>
              <a:defRPr>
                <a:solidFill>
                  <a:schemeClr val="dk1"/>
                </a:solidFill>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39" name="Google Shape;39;p6"/>
          <p:cNvSpPr txBox="1">
            <a:spLocks noGrp="1"/>
          </p:cNvSpPr>
          <p:nvPr>
            <p:ph type="body" idx="1"/>
          </p:nvPr>
        </p:nvSpPr>
        <p:spPr>
          <a:xfrm>
            <a:off x="2728400" y="2806400"/>
            <a:ext cx="6735600" cy="2804800"/>
          </a:xfrm>
          <a:prstGeom prst="rect">
            <a:avLst/>
          </a:prstGeom>
          <a:noFill/>
          <a:ln>
            <a:noFill/>
          </a:ln>
        </p:spPr>
        <p:txBody>
          <a:bodyPr spcFirstLastPara="1" wrap="square" lIns="91425" tIns="91425" rIns="91425" bIns="91425" anchor="t" anchorCtr="0">
            <a:noAutofit/>
          </a:bodyPr>
          <a:lstStyle>
            <a:lvl1pPr marL="609585" lvl="0" indent="-389457" algn="l">
              <a:lnSpc>
                <a:spcPct val="100000"/>
              </a:lnSpc>
              <a:spcBef>
                <a:spcPts val="0"/>
              </a:spcBef>
              <a:spcAft>
                <a:spcPts val="0"/>
              </a:spcAft>
              <a:buClr>
                <a:schemeClr val="dk1"/>
              </a:buClr>
              <a:buSzPts val="1000"/>
              <a:buFont typeface="Open Sans Medium"/>
              <a:buChar char="●"/>
              <a:defRPr>
                <a:solidFill>
                  <a:schemeClr val="dk1"/>
                </a:solidFill>
              </a:defRPr>
            </a:lvl1pPr>
            <a:lvl2pPr marL="1219170" lvl="1" indent="-423323" algn="l">
              <a:lnSpc>
                <a:spcPct val="100000"/>
              </a:lnSpc>
              <a:spcBef>
                <a:spcPts val="0"/>
              </a:spcBef>
              <a:spcAft>
                <a:spcPts val="0"/>
              </a:spcAft>
              <a:buClr>
                <a:schemeClr val="dk1"/>
              </a:buClr>
              <a:buSzPts val="1400"/>
              <a:buFont typeface="Open Sans Medium"/>
              <a:buChar char="○"/>
              <a:defRPr>
                <a:solidFill>
                  <a:schemeClr val="dk1"/>
                </a:solidFill>
              </a:defRPr>
            </a:lvl2pPr>
            <a:lvl3pPr marL="1828754" lvl="2" indent="-423323" algn="l">
              <a:lnSpc>
                <a:spcPct val="100000"/>
              </a:lnSpc>
              <a:spcBef>
                <a:spcPts val="0"/>
              </a:spcBef>
              <a:spcAft>
                <a:spcPts val="0"/>
              </a:spcAft>
              <a:buClr>
                <a:schemeClr val="dk1"/>
              </a:buClr>
              <a:buSzPts val="1400"/>
              <a:buFont typeface="Open Sans Medium"/>
              <a:buChar char="■"/>
              <a:defRPr>
                <a:solidFill>
                  <a:schemeClr val="dk1"/>
                </a:solidFill>
              </a:defRPr>
            </a:lvl3pPr>
            <a:lvl4pPr marL="2438339" lvl="3" indent="-423323" algn="l">
              <a:lnSpc>
                <a:spcPct val="100000"/>
              </a:lnSpc>
              <a:spcBef>
                <a:spcPts val="0"/>
              </a:spcBef>
              <a:spcAft>
                <a:spcPts val="0"/>
              </a:spcAft>
              <a:buClr>
                <a:schemeClr val="dk1"/>
              </a:buClr>
              <a:buSzPts val="1400"/>
              <a:buFont typeface="Open Sans Medium"/>
              <a:buChar char="●"/>
              <a:defRPr>
                <a:solidFill>
                  <a:schemeClr val="dk1"/>
                </a:solidFill>
              </a:defRPr>
            </a:lvl4pPr>
            <a:lvl5pPr marL="3047924" lvl="4" indent="-423323" algn="l">
              <a:lnSpc>
                <a:spcPct val="100000"/>
              </a:lnSpc>
              <a:spcBef>
                <a:spcPts val="0"/>
              </a:spcBef>
              <a:spcAft>
                <a:spcPts val="0"/>
              </a:spcAft>
              <a:buClr>
                <a:schemeClr val="dk1"/>
              </a:buClr>
              <a:buSzPts val="1400"/>
              <a:buFont typeface="Open Sans Medium"/>
              <a:buChar char="○"/>
              <a:defRPr>
                <a:solidFill>
                  <a:schemeClr val="dk1"/>
                </a:solidFill>
              </a:defRPr>
            </a:lvl5pPr>
            <a:lvl6pPr marL="3657509" lvl="5" indent="-423323" algn="l">
              <a:lnSpc>
                <a:spcPct val="100000"/>
              </a:lnSpc>
              <a:spcBef>
                <a:spcPts val="0"/>
              </a:spcBef>
              <a:spcAft>
                <a:spcPts val="0"/>
              </a:spcAft>
              <a:buClr>
                <a:schemeClr val="dk1"/>
              </a:buClr>
              <a:buSzPts val="1400"/>
              <a:buFont typeface="Open Sans Medium"/>
              <a:buChar char="■"/>
              <a:defRPr>
                <a:solidFill>
                  <a:schemeClr val="dk1"/>
                </a:solidFill>
              </a:defRPr>
            </a:lvl6pPr>
            <a:lvl7pPr marL="4267093" lvl="6" indent="-423323" algn="l">
              <a:lnSpc>
                <a:spcPct val="100000"/>
              </a:lnSpc>
              <a:spcBef>
                <a:spcPts val="0"/>
              </a:spcBef>
              <a:spcAft>
                <a:spcPts val="0"/>
              </a:spcAft>
              <a:buClr>
                <a:schemeClr val="dk1"/>
              </a:buClr>
              <a:buSzPts val="1400"/>
              <a:buFont typeface="Open Sans Medium"/>
              <a:buChar char="●"/>
              <a:defRPr>
                <a:solidFill>
                  <a:schemeClr val="dk1"/>
                </a:solidFill>
              </a:defRPr>
            </a:lvl7pPr>
            <a:lvl8pPr marL="4876678" lvl="7" indent="-423323" algn="l">
              <a:lnSpc>
                <a:spcPct val="100000"/>
              </a:lnSpc>
              <a:spcBef>
                <a:spcPts val="0"/>
              </a:spcBef>
              <a:spcAft>
                <a:spcPts val="0"/>
              </a:spcAft>
              <a:buClr>
                <a:schemeClr val="dk1"/>
              </a:buClr>
              <a:buSzPts val="1400"/>
              <a:buFont typeface="Open Sans Medium"/>
              <a:buChar char="○"/>
              <a:defRPr>
                <a:solidFill>
                  <a:schemeClr val="dk1"/>
                </a:solidFill>
              </a:defRPr>
            </a:lvl8pPr>
            <a:lvl9pPr marL="5486263" lvl="8" indent="-423323" algn="l">
              <a:lnSpc>
                <a:spcPct val="100000"/>
              </a:lnSpc>
              <a:spcBef>
                <a:spcPts val="0"/>
              </a:spcBef>
              <a:spcAft>
                <a:spcPts val="0"/>
              </a:spcAft>
              <a:buClr>
                <a:schemeClr val="dk1"/>
              </a:buClr>
              <a:buSzPts val="1400"/>
              <a:buFont typeface="Open Sans Medium"/>
              <a:buChar char="■"/>
              <a:defRPr>
                <a:solidFill>
                  <a:schemeClr val="dk1"/>
                </a:solidFill>
              </a:defRPr>
            </a:lvl9pPr>
          </a:lstStyle>
          <a:p>
            <a:endParaRPr/>
          </a:p>
        </p:txBody>
      </p:sp>
    </p:spTree>
    <p:extLst>
      <p:ext uri="{BB962C8B-B14F-4D97-AF65-F5344CB8AC3E}">
        <p14:creationId xmlns:p14="http://schemas.microsoft.com/office/powerpoint/2010/main" val="668854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1" cstate="print"/>
          <a:stretch>
            <a:fillRect/>
          </a:stretch>
        </p:blipFill>
        <p:spPr>
          <a:xfrm>
            <a:off x="0" y="0"/>
            <a:ext cx="12192000" cy="6858000"/>
          </a:xfrm>
          <a:prstGeom prst="rect">
            <a:avLst/>
          </a:prstGeom>
        </p:spPr>
      </p:pic>
      <p:sp>
        <p:nvSpPr>
          <p:cNvPr id="2" name="Holder 2"/>
          <p:cNvSpPr>
            <a:spLocks noGrp="1"/>
          </p:cNvSpPr>
          <p:nvPr>
            <p:ph type="title"/>
          </p:nvPr>
        </p:nvSpPr>
        <p:spPr>
          <a:xfrm>
            <a:off x="2740025" y="465836"/>
            <a:ext cx="6711949" cy="452119"/>
          </a:xfrm>
          <a:prstGeom prst="rect">
            <a:avLst/>
          </a:prstGeom>
        </p:spPr>
        <p:txBody>
          <a:bodyPr wrap="square" lIns="0" tIns="0" rIns="0" bIns="0">
            <a:spAutoFit/>
          </a:bodyPr>
          <a:lstStyle>
            <a:lvl1pPr>
              <a:defRPr sz="2800" b="0" i="0">
                <a:solidFill>
                  <a:schemeClr val="tx1"/>
                </a:solidFill>
                <a:latin typeface="Trebuchet MS"/>
                <a:cs typeface="Trebuchet MS"/>
              </a:defRPr>
            </a:lvl1pPr>
          </a:lstStyle>
          <a:p>
            <a:endParaRPr/>
          </a:p>
        </p:txBody>
      </p:sp>
      <p:sp>
        <p:nvSpPr>
          <p:cNvPr id="3" name="Holder 3"/>
          <p:cNvSpPr>
            <a:spLocks noGrp="1"/>
          </p:cNvSpPr>
          <p:nvPr>
            <p:ph type="body" idx="1"/>
          </p:nvPr>
        </p:nvSpPr>
        <p:spPr>
          <a:xfrm>
            <a:off x="3160267" y="2576576"/>
            <a:ext cx="8265159" cy="2243454"/>
          </a:xfrm>
          <a:prstGeom prst="rect">
            <a:avLst/>
          </a:prstGeom>
        </p:spPr>
        <p:txBody>
          <a:bodyPr wrap="square" lIns="0" tIns="0" rIns="0" bIns="0">
            <a:spAutoFit/>
          </a:bodyPr>
          <a:lstStyle>
            <a:lvl1pPr>
              <a:defRPr sz="2000" b="0" i="0">
                <a:solidFill>
                  <a:schemeClr val="tx1"/>
                </a:solidFill>
                <a:latin typeface="Arial MT"/>
                <a:cs typeface="Arial MT"/>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3/11/2024</a:t>
            </a:fld>
            <a:endParaRPr lang="en-US"/>
          </a:p>
        </p:txBody>
      </p:sp>
      <p:sp>
        <p:nvSpPr>
          <p:cNvPr id="6" name="Holder 6"/>
          <p:cNvSpPr>
            <a:spLocks noGrp="1"/>
          </p:cNvSpPr>
          <p:nvPr>
            <p:ph type="sldNum" sz="quarter" idx="7"/>
          </p:nvPr>
        </p:nvSpPr>
        <p:spPr>
          <a:xfrm>
            <a:off x="11105133" y="6458380"/>
            <a:ext cx="196215" cy="163195"/>
          </a:xfrm>
          <a:prstGeom prst="rect">
            <a:avLst/>
          </a:prstGeom>
        </p:spPr>
        <p:txBody>
          <a:bodyPr wrap="square" lIns="0" tIns="0" rIns="0" bIns="0">
            <a:spAutoFit/>
          </a:bodyPr>
          <a:lstStyle>
            <a:lvl1pPr>
              <a:defRPr sz="900" b="0" i="0">
                <a:solidFill>
                  <a:srgbClr val="888888"/>
                </a:solidFill>
                <a:latin typeface="Trebuchet MS"/>
                <a:cs typeface="Trebuchet MS"/>
              </a:defRPr>
            </a:lvl1pPr>
          </a:lstStyle>
          <a:p>
            <a:pPr marL="38100">
              <a:lnSpc>
                <a:spcPct val="100000"/>
              </a:lnSpc>
              <a:spcBef>
                <a:spcPts val="55"/>
              </a:spcBef>
            </a:pPr>
            <a:fld id="{81D60167-4931-47E6-BA6A-407CBD079E47}" type="slidenum">
              <a:rPr spc="-5" dirty="0"/>
              <a:t>‹#›</a:t>
            </a:fld>
            <a:endParaRPr spc="-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hyperlink" Target="https://miro.com/app/board/uXjVNi6_MD0=/?share_link_id=29741162313"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www.kuritaamerica.com/the-splash/the-internet-of-things-and-its-benefit-to-us-water-customers" TargetMode="Externa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pollunit.com/"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32.png"/><Relationship Id="rId5" Type="http://schemas.openxmlformats.org/officeDocument/2006/relationships/image" Target="../media/image39.png"/><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3.xml"/><Relationship Id="rId4" Type="http://schemas.openxmlformats.org/officeDocument/2006/relationships/image" Target="../media/image47.jpg"/></Relationships>
</file>

<file path=ppt/slides/_rels/slide4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s://www.zippia.com/advice/ai-job-loss-statistics/"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theguardian.com/higher-education-network/2018/apr/19/the-world-of-work-is-changing-we-need-more-adult-education-not-les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www.actionaid.gr/sites/default/files" TargetMode="External"/><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6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7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79.jpg"/><Relationship Id="rId4" Type="http://schemas.openxmlformats.org/officeDocument/2006/relationships/image" Target="../media/image78.jp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3" Type="http://schemas.openxmlformats.org/officeDocument/2006/relationships/hyperlink" Target="mailto:ieva@magneticpro.lv"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17905" y="2293111"/>
            <a:ext cx="7650480" cy="756920"/>
          </a:xfrm>
          <a:prstGeom prst="rect">
            <a:avLst/>
          </a:prstGeom>
        </p:spPr>
        <p:txBody>
          <a:bodyPr vert="horz" wrap="square" lIns="0" tIns="12700" rIns="0" bIns="0" rtlCol="0">
            <a:spAutoFit/>
          </a:bodyPr>
          <a:lstStyle/>
          <a:p>
            <a:pPr marL="12700">
              <a:lnSpc>
                <a:spcPct val="100000"/>
              </a:lnSpc>
              <a:spcBef>
                <a:spcPts val="100"/>
              </a:spcBef>
            </a:pPr>
            <a:r>
              <a:rPr sz="4800" spc="125" dirty="0">
                <a:latin typeface="Arial MT"/>
                <a:cs typeface="Arial MT"/>
              </a:rPr>
              <a:t>GENERAL</a:t>
            </a:r>
            <a:r>
              <a:rPr sz="4800" spc="25" dirty="0">
                <a:latin typeface="Arial MT"/>
                <a:cs typeface="Arial MT"/>
              </a:rPr>
              <a:t> </a:t>
            </a:r>
            <a:r>
              <a:rPr sz="4800" spc="100" dirty="0">
                <a:latin typeface="Arial MT"/>
                <a:cs typeface="Arial MT"/>
              </a:rPr>
              <a:t>INFORMATION</a:t>
            </a:r>
            <a:endParaRPr sz="4800">
              <a:latin typeface="Arial MT"/>
              <a:cs typeface="Arial MT"/>
            </a:endParaRPr>
          </a:p>
        </p:txBody>
      </p:sp>
      <p:sp>
        <p:nvSpPr>
          <p:cNvPr id="4" name="object 4"/>
          <p:cNvSpPr txBox="1"/>
          <p:nvPr/>
        </p:nvSpPr>
        <p:spPr>
          <a:xfrm>
            <a:off x="29667" y="5127894"/>
            <a:ext cx="4224655" cy="65786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2D75B6"/>
                </a:solidFill>
                <a:latin typeface="Tahoma"/>
                <a:cs typeface="Tahoma"/>
              </a:rPr>
              <a:t>TrainyFly</a:t>
            </a:r>
            <a:endParaRPr sz="1800">
              <a:latin typeface="Tahoma"/>
              <a:cs typeface="Tahoma"/>
            </a:endParaRPr>
          </a:p>
          <a:p>
            <a:pPr marL="61594">
              <a:lnSpc>
                <a:spcPct val="100000"/>
              </a:lnSpc>
              <a:spcBef>
                <a:spcPts val="645"/>
              </a:spcBef>
            </a:pPr>
            <a:r>
              <a:rPr sz="1800" spc="-10" dirty="0">
                <a:solidFill>
                  <a:srgbClr val="2D75B6"/>
                </a:solidFill>
                <a:latin typeface="Tahoma"/>
                <a:cs typeface="Tahoma"/>
              </a:rPr>
              <a:t>No.</a:t>
            </a:r>
            <a:r>
              <a:rPr sz="1800" spc="30" dirty="0">
                <a:solidFill>
                  <a:srgbClr val="2D75B6"/>
                </a:solidFill>
                <a:latin typeface="Tahoma"/>
                <a:cs typeface="Tahoma"/>
              </a:rPr>
              <a:t> </a:t>
            </a:r>
            <a:r>
              <a:rPr sz="1800" spc="-10" dirty="0">
                <a:solidFill>
                  <a:srgbClr val="2D75B6"/>
                </a:solidFill>
                <a:latin typeface="Tahoma"/>
                <a:cs typeface="Tahoma"/>
              </a:rPr>
              <a:t>2022-1-LV01-KA210-ADU-000084264</a:t>
            </a:r>
            <a:endParaRPr sz="1800">
              <a:latin typeface="Tahoma"/>
              <a:cs typeface="Tahoma"/>
            </a:endParaRPr>
          </a:p>
        </p:txBody>
      </p:sp>
      <p:sp>
        <p:nvSpPr>
          <p:cNvPr id="3" name="object 3"/>
          <p:cNvSpPr txBox="1"/>
          <p:nvPr/>
        </p:nvSpPr>
        <p:spPr>
          <a:xfrm>
            <a:off x="2876169" y="3563873"/>
            <a:ext cx="2734945" cy="635000"/>
          </a:xfrm>
          <a:prstGeom prst="rect">
            <a:avLst/>
          </a:prstGeom>
        </p:spPr>
        <p:txBody>
          <a:bodyPr vert="horz" wrap="square" lIns="0" tIns="12065" rIns="0" bIns="0" rtlCol="0">
            <a:spAutoFit/>
          </a:bodyPr>
          <a:lstStyle/>
          <a:p>
            <a:pPr marL="12700">
              <a:lnSpc>
                <a:spcPct val="100000"/>
              </a:lnSpc>
              <a:spcBef>
                <a:spcPts val="95"/>
              </a:spcBef>
            </a:pPr>
            <a:r>
              <a:rPr sz="4000" spc="-5" dirty="0">
                <a:latin typeface="Arial MT"/>
                <a:cs typeface="Arial MT"/>
              </a:rPr>
              <a:t>Ieva</a:t>
            </a:r>
            <a:r>
              <a:rPr sz="4000" spc="-65" dirty="0">
                <a:latin typeface="Arial MT"/>
                <a:cs typeface="Arial MT"/>
              </a:rPr>
              <a:t> </a:t>
            </a:r>
            <a:r>
              <a:rPr sz="4000" spc="-5" dirty="0">
                <a:latin typeface="Arial MT"/>
                <a:cs typeface="Arial MT"/>
              </a:rPr>
              <a:t>Brence</a:t>
            </a:r>
            <a:endParaRPr sz="4000">
              <a:latin typeface="Arial MT"/>
              <a:cs typeface="Arial M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667" y="5045964"/>
            <a:ext cx="4224655" cy="738505"/>
          </a:xfrm>
          <a:prstGeom prst="rect">
            <a:avLst/>
          </a:prstGeom>
        </p:spPr>
        <p:txBody>
          <a:bodyPr vert="horz" wrap="square" lIns="0" tIns="94615" rIns="0" bIns="0" rtlCol="0">
            <a:spAutoFit/>
          </a:bodyPr>
          <a:lstStyle/>
          <a:p>
            <a:pPr marL="12700">
              <a:lnSpc>
                <a:spcPct val="100000"/>
              </a:lnSpc>
              <a:spcBef>
                <a:spcPts val="745"/>
              </a:spcBef>
            </a:pPr>
            <a:r>
              <a:rPr sz="1800" b="1" spc="-5" dirty="0">
                <a:solidFill>
                  <a:srgbClr val="2D75B6"/>
                </a:solidFill>
                <a:latin typeface="Tahoma"/>
                <a:cs typeface="Tahoma"/>
              </a:rPr>
              <a:t>TrainyFly</a:t>
            </a:r>
            <a:endParaRPr sz="1800">
              <a:latin typeface="Tahoma"/>
              <a:cs typeface="Tahoma"/>
            </a:endParaRPr>
          </a:p>
          <a:p>
            <a:pPr marL="61594">
              <a:lnSpc>
                <a:spcPct val="100000"/>
              </a:lnSpc>
              <a:spcBef>
                <a:spcPts val="645"/>
              </a:spcBef>
            </a:pPr>
            <a:r>
              <a:rPr sz="1800" spc="-10" dirty="0">
                <a:solidFill>
                  <a:srgbClr val="2D75B6"/>
                </a:solidFill>
                <a:latin typeface="Tahoma"/>
                <a:cs typeface="Tahoma"/>
              </a:rPr>
              <a:t>No.</a:t>
            </a:r>
            <a:r>
              <a:rPr sz="1800" spc="30" dirty="0">
                <a:solidFill>
                  <a:srgbClr val="2D75B6"/>
                </a:solidFill>
                <a:latin typeface="Tahoma"/>
                <a:cs typeface="Tahoma"/>
              </a:rPr>
              <a:t> </a:t>
            </a:r>
            <a:r>
              <a:rPr sz="1800" spc="-10" dirty="0">
                <a:solidFill>
                  <a:srgbClr val="2D75B6"/>
                </a:solidFill>
                <a:latin typeface="Tahoma"/>
                <a:cs typeface="Tahoma"/>
              </a:rPr>
              <a:t>2022-1-LV01-KA210-ADU-000084264</a:t>
            </a:r>
            <a:endParaRPr sz="1800">
              <a:latin typeface="Tahoma"/>
              <a:cs typeface="Tahoma"/>
            </a:endParaRPr>
          </a:p>
        </p:txBody>
      </p:sp>
      <p:grpSp>
        <p:nvGrpSpPr>
          <p:cNvPr id="3" name="object 3"/>
          <p:cNvGrpSpPr/>
          <p:nvPr/>
        </p:nvGrpSpPr>
        <p:grpSpPr>
          <a:xfrm>
            <a:off x="0" y="0"/>
            <a:ext cx="12192000" cy="6858000"/>
            <a:chOff x="0" y="0"/>
            <a:chExt cx="12192000" cy="6858000"/>
          </a:xfrm>
        </p:grpSpPr>
        <p:pic>
          <p:nvPicPr>
            <p:cNvPr id="4" name="object 4"/>
            <p:cNvPicPr/>
            <p:nvPr/>
          </p:nvPicPr>
          <p:blipFill>
            <a:blip r:embed="rId2" cstate="print"/>
            <a:stretch>
              <a:fillRect/>
            </a:stretch>
          </p:blipFill>
          <p:spPr>
            <a:xfrm>
              <a:off x="0" y="5737859"/>
              <a:ext cx="4011167" cy="1120138"/>
            </a:xfrm>
            <a:prstGeom prst="rect">
              <a:avLst/>
            </a:prstGeom>
          </p:spPr>
        </p:pic>
        <p:sp>
          <p:nvSpPr>
            <p:cNvPr id="5" name="object 5"/>
            <p:cNvSpPr/>
            <p:nvPr/>
          </p:nvSpPr>
          <p:spPr>
            <a:xfrm>
              <a:off x="2113788" y="0"/>
              <a:ext cx="10078720" cy="6858000"/>
            </a:xfrm>
            <a:custGeom>
              <a:avLst/>
              <a:gdLst/>
              <a:ahLst/>
              <a:cxnLst/>
              <a:rect l="l" t="t" r="r" b="b"/>
              <a:pathLst>
                <a:path w="10078720" h="6858000">
                  <a:moveTo>
                    <a:pt x="10078212" y="0"/>
                  </a:moveTo>
                  <a:lnTo>
                    <a:pt x="0" y="0"/>
                  </a:lnTo>
                  <a:lnTo>
                    <a:pt x="3793236" y="6857999"/>
                  </a:lnTo>
                  <a:lnTo>
                    <a:pt x="10078212" y="6857999"/>
                  </a:lnTo>
                  <a:lnTo>
                    <a:pt x="10078212" y="0"/>
                  </a:lnTo>
                  <a:close/>
                </a:path>
              </a:pathLst>
            </a:custGeom>
            <a:solidFill>
              <a:srgbClr val="DEEBF7"/>
            </a:solidFill>
          </p:spPr>
          <p:txBody>
            <a:bodyPr wrap="square" lIns="0" tIns="0" rIns="0" bIns="0" rtlCol="0"/>
            <a:lstStyle/>
            <a:p>
              <a:endParaRPr/>
            </a:p>
          </p:txBody>
        </p:sp>
        <p:sp>
          <p:nvSpPr>
            <p:cNvPr id="6" name="object 6"/>
            <p:cNvSpPr/>
            <p:nvPr/>
          </p:nvSpPr>
          <p:spPr>
            <a:xfrm>
              <a:off x="2586227" y="1796795"/>
              <a:ext cx="3281045" cy="3228340"/>
            </a:xfrm>
            <a:custGeom>
              <a:avLst/>
              <a:gdLst/>
              <a:ahLst/>
              <a:cxnLst/>
              <a:rect l="l" t="t" r="r" b="b"/>
              <a:pathLst>
                <a:path w="3281045" h="3228340">
                  <a:moveTo>
                    <a:pt x="1767839" y="3227831"/>
                  </a:moveTo>
                  <a:lnTo>
                    <a:pt x="3281045" y="3227831"/>
                  </a:lnTo>
                </a:path>
                <a:path w="3281045" h="3228340">
                  <a:moveTo>
                    <a:pt x="586740" y="1075943"/>
                  </a:moveTo>
                  <a:lnTo>
                    <a:pt x="2099945" y="1075943"/>
                  </a:lnTo>
                </a:path>
                <a:path w="3281045" h="3228340">
                  <a:moveTo>
                    <a:pt x="0" y="0"/>
                  </a:moveTo>
                  <a:lnTo>
                    <a:pt x="1513205" y="0"/>
                  </a:lnTo>
                </a:path>
              </a:pathLst>
            </a:custGeom>
            <a:ln w="6350">
              <a:solidFill>
                <a:srgbClr val="000000"/>
              </a:solidFill>
            </a:ln>
          </p:spPr>
          <p:txBody>
            <a:bodyPr wrap="square" lIns="0" tIns="0" rIns="0" bIns="0" rtlCol="0"/>
            <a:lstStyle/>
            <a:p>
              <a:endParaRPr/>
            </a:p>
          </p:txBody>
        </p:sp>
      </p:grpSp>
      <p:sp>
        <p:nvSpPr>
          <p:cNvPr id="7" name="object 7"/>
          <p:cNvSpPr txBox="1">
            <a:spLocks noGrp="1"/>
          </p:cNvSpPr>
          <p:nvPr>
            <p:ph type="title"/>
          </p:nvPr>
        </p:nvSpPr>
        <p:spPr>
          <a:prstGeom prst="rect">
            <a:avLst/>
          </a:prstGeom>
        </p:spPr>
        <p:txBody>
          <a:bodyPr vert="horz" wrap="square" lIns="0" tIns="12065" rIns="0" bIns="0" rtlCol="0">
            <a:spAutoFit/>
          </a:bodyPr>
          <a:lstStyle/>
          <a:p>
            <a:pPr marL="3347720">
              <a:lnSpc>
                <a:spcPct val="100000"/>
              </a:lnSpc>
              <a:spcBef>
                <a:spcPts val="95"/>
              </a:spcBef>
            </a:pPr>
            <a:r>
              <a:rPr spc="55" dirty="0"/>
              <a:t>PROJECT</a:t>
            </a:r>
            <a:r>
              <a:rPr spc="170" dirty="0"/>
              <a:t> </a:t>
            </a:r>
            <a:r>
              <a:rPr spc="114" dirty="0"/>
              <a:t>PARTNERS</a:t>
            </a:r>
          </a:p>
        </p:txBody>
      </p:sp>
      <p:sp>
        <p:nvSpPr>
          <p:cNvPr id="12" name="object 12"/>
          <p:cNvSpPr txBox="1"/>
          <p:nvPr/>
        </p:nvSpPr>
        <p:spPr>
          <a:xfrm>
            <a:off x="916939" y="6458380"/>
            <a:ext cx="273050" cy="163195"/>
          </a:xfrm>
          <a:prstGeom prst="rect">
            <a:avLst/>
          </a:prstGeom>
        </p:spPr>
        <p:txBody>
          <a:bodyPr vert="horz" wrap="square" lIns="0" tIns="6985" rIns="0" bIns="0" rtlCol="0">
            <a:spAutoFit/>
          </a:bodyPr>
          <a:lstStyle/>
          <a:p>
            <a:pPr marL="12700">
              <a:lnSpc>
                <a:spcPct val="100000"/>
              </a:lnSpc>
              <a:spcBef>
                <a:spcPts val="55"/>
              </a:spcBef>
            </a:pPr>
            <a:r>
              <a:rPr sz="900" spc="-10" dirty="0">
                <a:solidFill>
                  <a:srgbClr val="888888"/>
                </a:solidFill>
                <a:latin typeface="Trebuchet MS"/>
                <a:cs typeface="Trebuchet MS"/>
              </a:rPr>
              <a:t>20</a:t>
            </a:r>
            <a:r>
              <a:rPr sz="900" dirty="0">
                <a:solidFill>
                  <a:srgbClr val="888888"/>
                </a:solidFill>
                <a:latin typeface="Trebuchet MS"/>
                <a:cs typeface="Trebuchet MS"/>
              </a:rPr>
              <a:t>X</a:t>
            </a:r>
            <a:r>
              <a:rPr sz="900" spc="5" dirty="0">
                <a:solidFill>
                  <a:srgbClr val="888888"/>
                </a:solidFill>
                <a:latin typeface="Trebuchet MS"/>
                <a:cs typeface="Trebuchet MS"/>
              </a:rPr>
              <a:t>X</a:t>
            </a:r>
            <a:endParaRPr sz="900">
              <a:latin typeface="Trebuchet MS"/>
              <a:cs typeface="Trebuchet MS"/>
            </a:endParaRPr>
          </a:p>
        </p:txBody>
      </p:sp>
      <p:sp>
        <p:nvSpPr>
          <p:cNvPr id="13" name="object 13"/>
          <p:cNvSpPr txBox="1">
            <a:spLocks noGrp="1"/>
          </p:cNvSpPr>
          <p:nvPr>
            <p:ph type="sldNum" sz="quarter" idx="7"/>
          </p:nvPr>
        </p:nvSpPr>
        <p:spPr>
          <a:prstGeom prst="rect">
            <a:avLst/>
          </a:prstGeom>
        </p:spPr>
        <p:txBody>
          <a:bodyPr vert="horz" wrap="square" lIns="0" tIns="6985" rIns="0" bIns="0" rtlCol="0">
            <a:spAutoFit/>
          </a:bodyPr>
          <a:lstStyle/>
          <a:p>
            <a:pPr marL="38100">
              <a:lnSpc>
                <a:spcPct val="100000"/>
              </a:lnSpc>
              <a:spcBef>
                <a:spcPts val="55"/>
              </a:spcBef>
            </a:pPr>
            <a:fld id="{81D60167-4931-47E6-BA6A-407CBD079E47}" type="slidenum">
              <a:rPr spc="-5" dirty="0"/>
              <a:t>10</a:t>
            </a:fld>
            <a:endParaRPr spc="-5" dirty="0"/>
          </a:p>
        </p:txBody>
      </p:sp>
      <p:sp>
        <p:nvSpPr>
          <p:cNvPr id="8" name="object 8"/>
          <p:cNvSpPr txBox="1"/>
          <p:nvPr/>
        </p:nvSpPr>
        <p:spPr>
          <a:xfrm>
            <a:off x="1394205" y="1574419"/>
            <a:ext cx="832485" cy="330835"/>
          </a:xfrm>
          <a:prstGeom prst="rect">
            <a:avLst/>
          </a:prstGeom>
        </p:spPr>
        <p:txBody>
          <a:bodyPr vert="horz" wrap="square" lIns="0" tIns="13335" rIns="0" bIns="0" rtlCol="0">
            <a:spAutoFit/>
          </a:bodyPr>
          <a:lstStyle/>
          <a:p>
            <a:pPr marL="12700">
              <a:lnSpc>
                <a:spcPct val="100000"/>
              </a:lnSpc>
              <a:spcBef>
                <a:spcPts val="105"/>
              </a:spcBef>
            </a:pPr>
            <a:r>
              <a:rPr sz="2000" dirty="0">
                <a:latin typeface="Arial MT"/>
                <a:cs typeface="Arial MT"/>
              </a:rPr>
              <a:t>Cypr</a:t>
            </a:r>
            <a:r>
              <a:rPr sz="2000" spc="5" dirty="0">
                <a:latin typeface="Arial MT"/>
                <a:cs typeface="Arial MT"/>
              </a:rPr>
              <a:t>u</a:t>
            </a:r>
            <a:r>
              <a:rPr sz="2000" dirty="0">
                <a:latin typeface="Arial MT"/>
                <a:cs typeface="Arial MT"/>
              </a:rPr>
              <a:t>s</a:t>
            </a:r>
            <a:endParaRPr sz="2000">
              <a:latin typeface="Arial MT"/>
              <a:cs typeface="Arial MT"/>
            </a:endParaRPr>
          </a:p>
        </p:txBody>
      </p:sp>
      <p:sp>
        <p:nvSpPr>
          <p:cNvPr id="9" name="object 9"/>
          <p:cNvSpPr txBox="1"/>
          <p:nvPr/>
        </p:nvSpPr>
        <p:spPr>
          <a:xfrm>
            <a:off x="2437638" y="3701541"/>
            <a:ext cx="860425" cy="330835"/>
          </a:xfrm>
          <a:prstGeom prst="rect">
            <a:avLst/>
          </a:prstGeom>
        </p:spPr>
        <p:txBody>
          <a:bodyPr vert="horz" wrap="square" lIns="0" tIns="12700" rIns="0" bIns="0" rtlCol="0">
            <a:spAutoFit/>
          </a:bodyPr>
          <a:lstStyle/>
          <a:p>
            <a:pPr marL="12700">
              <a:lnSpc>
                <a:spcPct val="100000"/>
              </a:lnSpc>
              <a:spcBef>
                <a:spcPts val="100"/>
              </a:spcBef>
            </a:pPr>
            <a:r>
              <a:rPr sz="2000" dirty="0">
                <a:latin typeface="Arial MT"/>
                <a:cs typeface="Arial MT"/>
              </a:rPr>
              <a:t>Finland</a:t>
            </a:r>
            <a:endParaRPr sz="2000">
              <a:latin typeface="Arial MT"/>
              <a:cs typeface="Arial MT"/>
            </a:endParaRPr>
          </a:p>
        </p:txBody>
      </p:sp>
      <p:sp>
        <p:nvSpPr>
          <p:cNvPr id="10" name="object 10"/>
          <p:cNvSpPr txBox="1"/>
          <p:nvPr/>
        </p:nvSpPr>
        <p:spPr>
          <a:xfrm>
            <a:off x="4480940" y="997965"/>
            <a:ext cx="7418070" cy="1855470"/>
          </a:xfrm>
          <a:prstGeom prst="rect">
            <a:avLst/>
          </a:prstGeom>
        </p:spPr>
        <p:txBody>
          <a:bodyPr vert="horz" wrap="square" lIns="0" tIns="13335" rIns="0" bIns="0" rtlCol="0">
            <a:spAutoFit/>
          </a:bodyPr>
          <a:lstStyle/>
          <a:p>
            <a:pPr marL="12700" marR="5080">
              <a:lnSpc>
                <a:spcPct val="100000"/>
              </a:lnSpc>
              <a:spcBef>
                <a:spcPts val="105"/>
              </a:spcBef>
            </a:pPr>
            <a:r>
              <a:rPr sz="2000" b="1" spc="35" dirty="0">
                <a:latin typeface="Arial"/>
                <a:cs typeface="Arial"/>
              </a:rPr>
              <a:t>Cross</a:t>
            </a:r>
            <a:r>
              <a:rPr sz="2000" b="1" spc="100" dirty="0">
                <a:latin typeface="Arial"/>
                <a:cs typeface="Arial"/>
              </a:rPr>
              <a:t> </a:t>
            </a:r>
            <a:r>
              <a:rPr sz="2000" b="1" spc="40" dirty="0">
                <a:latin typeface="Arial"/>
                <a:cs typeface="Arial"/>
              </a:rPr>
              <a:t>Culture</a:t>
            </a:r>
            <a:r>
              <a:rPr sz="2000" b="1" spc="95" dirty="0">
                <a:latin typeface="Arial"/>
                <a:cs typeface="Arial"/>
              </a:rPr>
              <a:t> </a:t>
            </a:r>
            <a:r>
              <a:rPr sz="2000" b="1" spc="40" dirty="0">
                <a:latin typeface="Arial"/>
                <a:cs typeface="Arial"/>
              </a:rPr>
              <a:t>International</a:t>
            </a:r>
            <a:r>
              <a:rPr sz="2000" b="1" spc="100" dirty="0">
                <a:latin typeface="Arial"/>
                <a:cs typeface="Arial"/>
              </a:rPr>
              <a:t> </a:t>
            </a:r>
            <a:r>
              <a:rPr sz="2000" b="1" spc="40" dirty="0">
                <a:latin typeface="Arial"/>
                <a:cs typeface="Arial"/>
              </a:rPr>
              <a:t>Foundation</a:t>
            </a:r>
            <a:r>
              <a:rPr sz="2000" b="1" spc="120" dirty="0">
                <a:latin typeface="Arial"/>
                <a:cs typeface="Arial"/>
              </a:rPr>
              <a:t> </a:t>
            </a:r>
            <a:r>
              <a:rPr sz="2000" b="1" spc="35" dirty="0">
                <a:latin typeface="Arial"/>
                <a:cs typeface="Arial"/>
              </a:rPr>
              <a:t>Cyprus,</a:t>
            </a:r>
            <a:r>
              <a:rPr sz="2000" b="1" spc="125" dirty="0">
                <a:latin typeface="Arial"/>
                <a:cs typeface="Arial"/>
              </a:rPr>
              <a:t> </a:t>
            </a:r>
            <a:r>
              <a:rPr sz="2000" spc="35" dirty="0">
                <a:latin typeface="Arial MT"/>
                <a:cs typeface="Arial MT"/>
              </a:rPr>
              <a:t>CCIF </a:t>
            </a:r>
            <a:r>
              <a:rPr sz="2000" spc="40" dirty="0">
                <a:latin typeface="Arial MT"/>
                <a:cs typeface="Arial MT"/>
              </a:rPr>
              <a:t> Cyprus</a:t>
            </a:r>
            <a:r>
              <a:rPr sz="2000" spc="80" dirty="0">
                <a:latin typeface="Arial MT"/>
                <a:cs typeface="Arial MT"/>
              </a:rPr>
              <a:t> </a:t>
            </a:r>
            <a:r>
              <a:rPr sz="2000" spc="35" dirty="0">
                <a:latin typeface="Arial MT"/>
                <a:cs typeface="Arial MT"/>
              </a:rPr>
              <a:t>youth</a:t>
            </a:r>
            <a:r>
              <a:rPr sz="2000" spc="85" dirty="0">
                <a:latin typeface="Arial MT"/>
                <a:cs typeface="Arial MT"/>
              </a:rPr>
              <a:t> </a:t>
            </a:r>
            <a:r>
              <a:rPr sz="2000" spc="40" dirty="0">
                <a:latin typeface="Arial MT"/>
                <a:cs typeface="Arial MT"/>
              </a:rPr>
              <a:t>established</a:t>
            </a:r>
            <a:r>
              <a:rPr sz="2000" spc="90" dirty="0">
                <a:latin typeface="Arial MT"/>
                <a:cs typeface="Arial MT"/>
              </a:rPr>
              <a:t> </a:t>
            </a:r>
            <a:r>
              <a:rPr sz="2000" spc="20" dirty="0">
                <a:latin typeface="Arial MT"/>
                <a:cs typeface="Arial MT"/>
              </a:rPr>
              <a:t>in</a:t>
            </a:r>
            <a:r>
              <a:rPr sz="2000" spc="85" dirty="0">
                <a:latin typeface="Arial MT"/>
                <a:cs typeface="Arial MT"/>
              </a:rPr>
              <a:t> </a:t>
            </a:r>
            <a:r>
              <a:rPr sz="2000" spc="35" dirty="0">
                <a:latin typeface="Arial MT"/>
                <a:cs typeface="Arial MT"/>
              </a:rPr>
              <a:t>2016,</a:t>
            </a:r>
            <a:r>
              <a:rPr sz="2000" spc="80" dirty="0">
                <a:latin typeface="Arial MT"/>
                <a:cs typeface="Arial MT"/>
              </a:rPr>
              <a:t> </a:t>
            </a:r>
            <a:r>
              <a:rPr sz="2000" spc="20" dirty="0">
                <a:latin typeface="Arial MT"/>
                <a:cs typeface="Arial MT"/>
              </a:rPr>
              <a:t>to</a:t>
            </a:r>
            <a:r>
              <a:rPr sz="2000" spc="90" dirty="0">
                <a:latin typeface="Arial MT"/>
                <a:cs typeface="Arial MT"/>
              </a:rPr>
              <a:t> </a:t>
            </a:r>
            <a:r>
              <a:rPr sz="2000" spc="35" dirty="0">
                <a:latin typeface="Arial MT"/>
                <a:cs typeface="Arial MT"/>
              </a:rPr>
              <a:t>foster</a:t>
            </a:r>
            <a:r>
              <a:rPr sz="2000" spc="65" dirty="0">
                <a:latin typeface="Arial MT"/>
                <a:cs typeface="Arial MT"/>
              </a:rPr>
              <a:t> </a:t>
            </a:r>
            <a:r>
              <a:rPr sz="2000" spc="40" dirty="0">
                <a:latin typeface="Arial MT"/>
                <a:cs typeface="Arial MT"/>
              </a:rPr>
              <a:t>inclusive,</a:t>
            </a:r>
            <a:r>
              <a:rPr sz="2000" spc="110" dirty="0">
                <a:latin typeface="Arial MT"/>
                <a:cs typeface="Arial MT"/>
              </a:rPr>
              <a:t> </a:t>
            </a:r>
            <a:r>
              <a:rPr sz="2000" spc="40" dirty="0">
                <a:latin typeface="Arial MT"/>
                <a:cs typeface="Arial MT"/>
              </a:rPr>
              <a:t>peaceful </a:t>
            </a:r>
            <a:r>
              <a:rPr sz="2000" spc="-540" dirty="0">
                <a:latin typeface="Arial MT"/>
                <a:cs typeface="Arial MT"/>
              </a:rPr>
              <a:t> </a:t>
            </a:r>
            <a:r>
              <a:rPr sz="2000" spc="30" dirty="0">
                <a:latin typeface="Arial MT"/>
                <a:cs typeface="Arial MT"/>
              </a:rPr>
              <a:t>and</a:t>
            </a:r>
            <a:r>
              <a:rPr sz="2000" spc="85" dirty="0">
                <a:latin typeface="Arial MT"/>
                <a:cs typeface="Arial MT"/>
              </a:rPr>
              <a:t> </a:t>
            </a:r>
            <a:r>
              <a:rPr sz="2000" spc="35" dirty="0">
                <a:latin typeface="Arial MT"/>
                <a:cs typeface="Arial MT"/>
              </a:rPr>
              <a:t>just</a:t>
            </a:r>
            <a:r>
              <a:rPr sz="2000" spc="80" dirty="0">
                <a:latin typeface="Arial MT"/>
                <a:cs typeface="Arial MT"/>
              </a:rPr>
              <a:t> </a:t>
            </a:r>
            <a:r>
              <a:rPr sz="2000" spc="35" dirty="0">
                <a:latin typeface="Arial MT"/>
                <a:cs typeface="Arial MT"/>
              </a:rPr>
              <a:t>local</a:t>
            </a:r>
            <a:r>
              <a:rPr sz="2000" spc="85" dirty="0">
                <a:latin typeface="Arial MT"/>
                <a:cs typeface="Arial MT"/>
              </a:rPr>
              <a:t> </a:t>
            </a:r>
            <a:r>
              <a:rPr sz="2000" spc="40" dirty="0">
                <a:latin typeface="Arial MT"/>
                <a:cs typeface="Arial MT"/>
              </a:rPr>
              <a:t>societies</a:t>
            </a:r>
            <a:r>
              <a:rPr sz="2000" spc="90" dirty="0">
                <a:latin typeface="Arial MT"/>
                <a:cs typeface="Arial MT"/>
              </a:rPr>
              <a:t> </a:t>
            </a:r>
            <a:r>
              <a:rPr sz="2000" spc="35" dirty="0">
                <a:latin typeface="Arial MT"/>
                <a:cs typeface="Arial MT"/>
              </a:rPr>
              <a:t>free</a:t>
            </a:r>
            <a:r>
              <a:rPr sz="2000" spc="75" dirty="0">
                <a:latin typeface="Arial MT"/>
                <a:cs typeface="Arial MT"/>
              </a:rPr>
              <a:t> </a:t>
            </a:r>
            <a:r>
              <a:rPr sz="2000" spc="35" dirty="0">
                <a:latin typeface="Arial MT"/>
                <a:cs typeface="Arial MT"/>
              </a:rPr>
              <a:t>from</a:t>
            </a:r>
            <a:r>
              <a:rPr sz="2000" spc="70" dirty="0">
                <a:latin typeface="Arial MT"/>
                <a:cs typeface="Arial MT"/>
              </a:rPr>
              <a:t> </a:t>
            </a:r>
            <a:r>
              <a:rPr sz="2000" spc="35" dirty="0">
                <a:latin typeface="Arial MT"/>
                <a:cs typeface="Arial MT"/>
              </a:rPr>
              <a:t>hate,</a:t>
            </a:r>
            <a:r>
              <a:rPr sz="2000" spc="65" dirty="0">
                <a:latin typeface="Arial MT"/>
                <a:cs typeface="Arial MT"/>
              </a:rPr>
              <a:t> </a:t>
            </a:r>
            <a:r>
              <a:rPr sz="2000" spc="30" dirty="0">
                <a:latin typeface="Arial MT"/>
                <a:cs typeface="Arial MT"/>
              </a:rPr>
              <a:t>fear</a:t>
            </a:r>
            <a:r>
              <a:rPr sz="2000" spc="95" dirty="0">
                <a:latin typeface="Arial MT"/>
                <a:cs typeface="Arial MT"/>
              </a:rPr>
              <a:t> </a:t>
            </a:r>
            <a:r>
              <a:rPr sz="2000" spc="30" dirty="0">
                <a:latin typeface="Arial MT"/>
                <a:cs typeface="Arial MT"/>
              </a:rPr>
              <a:t>and</a:t>
            </a:r>
            <a:r>
              <a:rPr sz="2000" spc="185" dirty="0">
                <a:latin typeface="Arial MT"/>
                <a:cs typeface="Arial MT"/>
              </a:rPr>
              <a:t> </a:t>
            </a:r>
            <a:r>
              <a:rPr sz="2000" spc="40" dirty="0">
                <a:latin typeface="Arial MT"/>
                <a:cs typeface="Arial MT"/>
              </a:rPr>
              <a:t>violence.</a:t>
            </a:r>
            <a:r>
              <a:rPr sz="2000" spc="90" dirty="0">
                <a:latin typeface="Arial MT"/>
                <a:cs typeface="Arial MT"/>
              </a:rPr>
              <a:t> </a:t>
            </a:r>
            <a:r>
              <a:rPr sz="2000" spc="35" dirty="0">
                <a:latin typeface="Arial MT"/>
                <a:cs typeface="Arial MT"/>
              </a:rPr>
              <a:t>CCIF </a:t>
            </a:r>
            <a:r>
              <a:rPr sz="2000" spc="-540" dirty="0">
                <a:latin typeface="Arial MT"/>
                <a:cs typeface="Arial MT"/>
              </a:rPr>
              <a:t> </a:t>
            </a:r>
            <a:r>
              <a:rPr sz="2000" spc="40" dirty="0">
                <a:latin typeface="Arial MT"/>
                <a:cs typeface="Arial MT"/>
              </a:rPr>
              <a:t>Cyprus</a:t>
            </a:r>
            <a:r>
              <a:rPr sz="2000" spc="80" dirty="0">
                <a:latin typeface="Arial MT"/>
                <a:cs typeface="Arial MT"/>
              </a:rPr>
              <a:t> </a:t>
            </a:r>
            <a:r>
              <a:rPr sz="2000" spc="20" dirty="0">
                <a:latin typeface="Arial MT"/>
                <a:cs typeface="Arial MT"/>
              </a:rPr>
              <a:t>is</a:t>
            </a:r>
            <a:r>
              <a:rPr sz="2000" spc="90" dirty="0">
                <a:latin typeface="Arial MT"/>
                <a:cs typeface="Arial MT"/>
              </a:rPr>
              <a:t> </a:t>
            </a:r>
            <a:r>
              <a:rPr sz="2000" spc="35" dirty="0">
                <a:latin typeface="Arial MT"/>
                <a:cs typeface="Arial MT"/>
              </a:rPr>
              <a:t>active</a:t>
            </a:r>
            <a:r>
              <a:rPr sz="2000" spc="100" dirty="0">
                <a:latin typeface="Arial MT"/>
                <a:cs typeface="Arial MT"/>
              </a:rPr>
              <a:t> </a:t>
            </a:r>
            <a:r>
              <a:rPr sz="2000" spc="20" dirty="0">
                <a:latin typeface="Arial MT"/>
                <a:cs typeface="Arial MT"/>
              </a:rPr>
              <a:t>in</a:t>
            </a:r>
            <a:r>
              <a:rPr sz="2000" spc="85" dirty="0">
                <a:latin typeface="Arial MT"/>
                <a:cs typeface="Arial MT"/>
              </a:rPr>
              <a:t> </a:t>
            </a:r>
            <a:r>
              <a:rPr sz="2000" spc="30" dirty="0">
                <a:latin typeface="Arial MT"/>
                <a:cs typeface="Arial MT"/>
              </a:rPr>
              <a:t>the</a:t>
            </a:r>
            <a:r>
              <a:rPr sz="2000" spc="85" dirty="0">
                <a:latin typeface="Arial MT"/>
                <a:cs typeface="Arial MT"/>
              </a:rPr>
              <a:t> </a:t>
            </a:r>
            <a:r>
              <a:rPr sz="2000" spc="35" dirty="0">
                <a:latin typeface="Arial MT"/>
                <a:cs typeface="Arial MT"/>
              </a:rPr>
              <a:t>field</a:t>
            </a:r>
            <a:r>
              <a:rPr sz="2000" spc="100" dirty="0">
                <a:latin typeface="Arial MT"/>
                <a:cs typeface="Arial MT"/>
              </a:rPr>
              <a:t> </a:t>
            </a:r>
            <a:r>
              <a:rPr sz="2000" spc="20" dirty="0">
                <a:latin typeface="Arial MT"/>
                <a:cs typeface="Arial MT"/>
              </a:rPr>
              <a:t>of</a:t>
            </a:r>
            <a:r>
              <a:rPr sz="2000" spc="85" dirty="0">
                <a:latin typeface="Arial MT"/>
                <a:cs typeface="Arial MT"/>
              </a:rPr>
              <a:t> </a:t>
            </a:r>
            <a:r>
              <a:rPr sz="2000" spc="40" dirty="0">
                <a:latin typeface="Arial MT"/>
                <a:cs typeface="Arial MT"/>
              </a:rPr>
              <a:t>education,</a:t>
            </a:r>
            <a:r>
              <a:rPr sz="2000" spc="65" dirty="0">
                <a:latin typeface="Arial MT"/>
                <a:cs typeface="Arial MT"/>
              </a:rPr>
              <a:t> </a:t>
            </a:r>
            <a:r>
              <a:rPr sz="2000" spc="40" dirty="0">
                <a:latin typeface="Arial MT"/>
                <a:cs typeface="Arial MT"/>
              </a:rPr>
              <a:t>intercultural </a:t>
            </a:r>
            <a:r>
              <a:rPr sz="2000" spc="45" dirty="0">
                <a:latin typeface="Arial MT"/>
                <a:cs typeface="Arial MT"/>
              </a:rPr>
              <a:t> </a:t>
            </a:r>
            <a:r>
              <a:rPr sz="2000" spc="40" dirty="0">
                <a:latin typeface="Arial MT"/>
                <a:cs typeface="Arial MT"/>
              </a:rPr>
              <a:t>integration,</a:t>
            </a:r>
            <a:r>
              <a:rPr sz="2000" spc="80" dirty="0">
                <a:latin typeface="Arial MT"/>
                <a:cs typeface="Arial MT"/>
              </a:rPr>
              <a:t> </a:t>
            </a:r>
            <a:r>
              <a:rPr sz="2000" spc="40" dirty="0">
                <a:latin typeface="Arial MT"/>
                <a:cs typeface="Arial MT"/>
              </a:rPr>
              <a:t>audience</a:t>
            </a:r>
            <a:r>
              <a:rPr sz="2000" spc="75" dirty="0">
                <a:latin typeface="Arial MT"/>
                <a:cs typeface="Arial MT"/>
              </a:rPr>
              <a:t> </a:t>
            </a:r>
            <a:r>
              <a:rPr sz="2000" spc="40" dirty="0">
                <a:latin typeface="Arial MT"/>
                <a:cs typeface="Arial MT"/>
              </a:rPr>
              <a:t>development,</a:t>
            </a:r>
            <a:r>
              <a:rPr sz="2000" spc="80" dirty="0">
                <a:latin typeface="Arial MT"/>
                <a:cs typeface="Arial MT"/>
              </a:rPr>
              <a:t> </a:t>
            </a:r>
            <a:r>
              <a:rPr sz="2000" spc="40" dirty="0">
                <a:latin typeface="Arial MT"/>
                <a:cs typeface="Arial MT"/>
              </a:rPr>
              <a:t>trainings</a:t>
            </a:r>
            <a:r>
              <a:rPr sz="2000" spc="90" dirty="0">
                <a:latin typeface="Arial MT"/>
                <a:cs typeface="Arial MT"/>
              </a:rPr>
              <a:t> </a:t>
            </a:r>
            <a:r>
              <a:rPr sz="2000" spc="30" dirty="0">
                <a:latin typeface="Arial MT"/>
                <a:cs typeface="Arial MT"/>
              </a:rPr>
              <a:t>and</a:t>
            </a:r>
            <a:r>
              <a:rPr sz="2000" spc="204" dirty="0">
                <a:latin typeface="Arial MT"/>
                <a:cs typeface="Arial MT"/>
              </a:rPr>
              <a:t> </a:t>
            </a:r>
            <a:r>
              <a:rPr sz="2000" spc="40" dirty="0">
                <a:latin typeface="Arial MT"/>
                <a:cs typeface="Arial MT"/>
              </a:rPr>
              <a:t>informative </a:t>
            </a:r>
            <a:r>
              <a:rPr sz="2000" spc="45" dirty="0">
                <a:latin typeface="Arial MT"/>
                <a:cs typeface="Arial MT"/>
              </a:rPr>
              <a:t> </a:t>
            </a:r>
            <a:r>
              <a:rPr sz="2000" spc="40" dirty="0">
                <a:latin typeface="Arial MT"/>
                <a:cs typeface="Arial MT"/>
              </a:rPr>
              <a:t>seminars</a:t>
            </a:r>
            <a:r>
              <a:rPr sz="2000" spc="60" dirty="0">
                <a:latin typeface="Arial MT"/>
                <a:cs typeface="Arial MT"/>
              </a:rPr>
              <a:t> </a:t>
            </a:r>
            <a:r>
              <a:rPr sz="2000" spc="25" dirty="0">
                <a:latin typeface="Arial MT"/>
                <a:cs typeface="Arial MT"/>
              </a:rPr>
              <a:t>for</a:t>
            </a:r>
            <a:r>
              <a:rPr sz="2000" spc="90" dirty="0">
                <a:latin typeface="Arial MT"/>
                <a:cs typeface="Arial MT"/>
              </a:rPr>
              <a:t> </a:t>
            </a:r>
            <a:r>
              <a:rPr sz="2000" spc="30" dirty="0">
                <a:latin typeface="Arial MT"/>
                <a:cs typeface="Arial MT"/>
              </a:rPr>
              <a:t>the</a:t>
            </a:r>
            <a:r>
              <a:rPr sz="2000" spc="75" dirty="0">
                <a:latin typeface="Arial MT"/>
                <a:cs typeface="Arial MT"/>
              </a:rPr>
              <a:t> </a:t>
            </a:r>
            <a:r>
              <a:rPr sz="2000" spc="35" dirty="0">
                <a:latin typeface="Arial MT"/>
                <a:cs typeface="Arial MT"/>
              </a:rPr>
              <a:t>youth</a:t>
            </a:r>
            <a:r>
              <a:rPr sz="2000" spc="100" dirty="0">
                <a:latin typeface="Arial MT"/>
                <a:cs typeface="Arial MT"/>
              </a:rPr>
              <a:t> </a:t>
            </a:r>
            <a:r>
              <a:rPr sz="2000" spc="30" dirty="0">
                <a:latin typeface="Arial MT"/>
                <a:cs typeface="Arial MT"/>
              </a:rPr>
              <a:t>and</a:t>
            </a:r>
            <a:r>
              <a:rPr sz="2000" spc="75" dirty="0">
                <a:latin typeface="Arial MT"/>
                <a:cs typeface="Arial MT"/>
              </a:rPr>
              <a:t> </a:t>
            </a:r>
            <a:r>
              <a:rPr sz="2000" spc="35" dirty="0">
                <a:latin typeface="Arial MT"/>
                <a:cs typeface="Arial MT"/>
              </a:rPr>
              <a:t>adults</a:t>
            </a:r>
            <a:endParaRPr sz="2000">
              <a:latin typeface="Arial MT"/>
              <a:cs typeface="Arial MT"/>
            </a:endParaRPr>
          </a:p>
        </p:txBody>
      </p:sp>
      <p:sp>
        <p:nvSpPr>
          <p:cNvPr id="11" name="object 11"/>
          <p:cNvSpPr txBox="1"/>
          <p:nvPr/>
        </p:nvSpPr>
        <p:spPr>
          <a:xfrm>
            <a:off x="3721608" y="3455289"/>
            <a:ext cx="8362950" cy="1550670"/>
          </a:xfrm>
          <a:prstGeom prst="rect">
            <a:avLst/>
          </a:prstGeom>
        </p:spPr>
        <p:txBody>
          <a:bodyPr vert="horz" wrap="square" lIns="0" tIns="13335" rIns="0" bIns="0" rtlCol="0">
            <a:spAutoFit/>
          </a:bodyPr>
          <a:lstStyle/>
          <a:p>
            <a:pPr marL="1784985">
              <a:lnSpc>
                <a:spcPct val="100000"/>
              </a:lnSpc>
              <a:spcBef>
                <a:spcPts val="105"/>
              </a:spcBef>
            </a:pPr>
            <a:r>
              <a:rPr sz="2000" b="1" spc="40" dirty="0">
                <a:latin typeface="Arial"/>
                <a:cs typeface="Arial"/>
              </a:rPr>
              <a:t>Pirkanmaan</a:t>
            </a:r>
            <a:r>
              <a:rPr sz="2000" b="1" spc="70" dirty="0">
                <a:latin typeface="Arial"/>
                <a:cs typeface="Arial"/>
              </a:rPr>
              <a:t> </a:t>
            </a:r>
            <a:r>
              <a:rPr sz="2000" b="1" spc="45" dirty="0">
                <a:latin typeface="Arial"/>
                <a:cs typeface="Arial"/>
              </a:rPr>
              <a:t>muotoilu-</a:t>
            </a:r>
            <a:r>
              <a:rPr sz="2000" b="1" spc="85" dirty="0">
                <a:latin typeface="Arial"/>
                <a:cs typeface="Arial"/>
              </a:rPr>
              <a:t> </a:t>
            </a:r>
            <a:r>
              <a:rPr sz="2000" b="1" spc="20" dirty="0">
                <a:latin typeface="Arial"/>
                <a:cs typeface="Arial"/>
              </a:rPr>
              <a:t>ja</a:t>
            </a:r>
            <a:r>
              <a:rPr sz="2000" b="1" spc="75" dirty="0">
                <a:latin typeface="Arial"/>
                <a:cs typeface="Arial"/>
              </a:rPr>
              <a:t> </a:t>
            </a:r>
            <a:r>
              <a:rPr sz="2000" b="1" spc="40" dirty="0">
                <a:latin typeface="Arial"/>
                <a:cs typeface="Arial"/>
              </a:rPr>
              <a:t>taideteollisuusyhdistys</a:t>
            </a:r>
            <a:endParaRPr sz="2000">
              <a:latin typeface="Arial"/>
              <a:cs typeface="Arial"/>
            </a:endParaRPr>
          </a:p>
          <a:p>
            <a:pPr marL="1784985" marR="30480" indent="-1747520">
              <a:lnSpc>
                <a:spcPct val="100000"/>
              </a:lnSpc>
              <a:tabLst>
                <a:tab pos="1617980" algn="l"/>
                <a:tab pos="1784985" algn="l"/>
              </a:tabLst>
            </a:pPr>
            <a:r>
              <a:rPr sz="3000" u="sng" baseline="12500" dirty="0">
                <a:uFill>
                  <a:solidFill>
                    <a:srgbClr val="000000"/>
                  </a:solidFill>
                </a:uFill>
                <a:latin typeface="Arial MT"/>
                <a:cs typeface="Arial MT"/>
              </a:rPr>
              <a:t> 	</a:t>
            </a:r>
            <a:r>
              <a:rPr sz="3000" baseline="12500" dirty="0">
                <a:latin typeface="Arial MT"/>
                <a:cs typeface="Arial MT"/>
              </a:rPr>
              <a:t>	</a:t>
            </a:r>
            <a:r>
              <a:rPr sz="2000" b="1" spc="35" dirty="0">
                <a:latin typeface="Arial"/>
                <a:cs typeface="Arial"/>
              </a:rPr>
              <a:t>Modus</a:t>
            </a:r>
            <a:r>
              <a:rPr sz="2000" b="1" spc="85" dirty="0">
                <a:latin typeface="Arial"/>
                <a:cs typeface="Arial"/>
              </a:rPr>
              <a:t> </a:t>
            </a:r>
            <a:r>
              <a:rPr sz="2000" b="1" spc="20" dirty="0">
                <a:latin typeface="Arial"/>
                <a:cs typeface="Arial"/>
              </a:rPr>
              <a:t>ry</a:t>
            </a:r>
            <a:r>
              <a:rPr sz="2000" b="1" spc="105" dirty="0">
                <a:latin typeface="Arial"/>
                <a:cs typeface="Arial"/>
              </a:rPr>
              <a:t> </a:t>
            </a:r>
            <a:r>
              <a:rPr sz="2000" b="1" dirty="0">
                <a:latin typeface="Arial"/>
                <a:cs typeface="Arial"/>
              </a:rPr>
              <a:t>–</a:t>
            </a:r>
            <a:r>
              <a:rPr sz="2000" b="1" spc="90" dirty="0">
                <a:latin typeface="Arial"/>
                <a:cs typeface="Arial"/>
              </a:rPr>
              <a:t> </a:t>
            </a:r>
            <a:r>
              <a:rPr sz="2000" dirty="0">
                <a:latin typeface="Arial MT"/>
                <a:cs typeface="Arial MT"/>
              </a:rPr>
              <a:t>a</a:t>
            </a:r>
            <a:r>
              <a:rPr sz="2000" spc="95" dirty="0">
                <a:latin typeface="Arial MT"/>
                <a:cs typeface="Arial MT"/>
              </a:rPr>
              <a:t> </a:t>
            </a:r>
            <a:r>
              <a:rPr sz="2000" spc="40" dirty="0">
                <a:latin typeface="Arial MT"/>
                <a:cs typeface="Arial MT"/>
              </a:rPr>
              <a:t>nationally</a:t>
            </a:r>
            <a:r>
              <a:rPr sz="2000" spc="120" dirty="0">
                <a:latin typeface="Arial MT"/>
                <a:cs typeface="Arial MT"/>
              </a:rPr>
              <a:t> </a:t>
            </a:r>
            <a:r>
              <a:rPr sz="2000" spc="40" dirty="0">
                <a:latin typeface="Arial MT"/>
                <a:cs typeface="Arial MT"/>
              </a:rPr>
              <a:t>renowned</a:t>
            </a:r>
            <a:r>
              <a:rPr sz="2000" spc="65" dirty="0">
                <a:latin typeface="Arial MT"/>
                <a:cs typeface="Arial MT"/>
              </a:rPr>
              <a:t> </a:t>
            </a:r>
            <a:r>
              <a:rPr sz="2000" spc="30" dirty="0">
                <a:latin typeface="Arial MT"/>
                <a:cs typeface="Arial MT"/>
              </a:rPr>
              <a:t>and</a:t>
            </a:r>
            <a:r>
              <a:rPr sz="2000" spc="85" dirty="0">
                <a:latin typeface="Arial MT"/>
                <a:cs typeface="Arial MT"/>
              </a:rPr>
              <a:t> </a:t>
            </a:r>
            <a:r>
              <a:rPr sz="2000" spc="40" dirty="0">
                <a:latin typeface="Arial MT"/>
                <a:cs typeface="Arial MT"/>
              </a:rPr>
              <a:t>recognized </a:t>
            </a:r>
            <a:r>
              <a:rPr sz="2000" spc="45" dirty="0">
                <a:latin typeface="Arial MT"/>
                <a:cs typeface="Arial MT"/>
              </a:rPr>
              <a:t> </a:t>
            </a:r>
            <a:r>
              <a:rPr sz="2000" spc="40" dirty="0">
                <a:latin typeface="Arial MT"/>
                <a:cs typeface="Arial MT"/>
              </a:rPr>
              <a:t>association</a:t>
            </a:r>
            <a:r>
              <a:rPr sz="2000" spc="75" dirty="0">
                <a:latin typeface="Arial MT"/>
                <a:cs typeface="Arial MT"/>
              </a:rPr>
              <a:t> </a:t>
            </a:r>
            <a:r>
              <a:rPr sz="2000" spc="30" dirty="0">
                <a:latin typeface="Arial MT"/>
                <a:cs typeface="Arial MT"/>
              </a:rPr>
              <a:t>that</a:t>
            </a:r>
            <a:r>
              <a:rPr sz="2000" spc="120" dirty="0">
                <a:latin typeface="Arial MT"/>
                <a:cs typeface="Arial MT"/>
              </a:rPr>
              <a:t> </a:t>
            </a:r>
            <a:r>
              <a:rPr sz="2000" spc="40" dirty="0">
                <a:latin typeface="Arial MT"/>
                <a:cs typeface="Arial MT"/>
              </a:rPr>
              <a:t>promotes</a:t>
            </a:r>
            <a:r>
              <a:rPr sz="2000" spc="65" dirty="0">
                <a:latin typeface="Arial MT"/>
                <a:cs typeface="Arial MT"/>
              </a:rPr>
              <a:t> </a:t>
            </a:r>
            <a:r>
              <a:rPr sz="2000" spc="40" dirty="0">
                <a:latin typeface="Arial MT"/>
                <a:cs typeface="Arial MT"/>
              </a:rPr>
              <a:t>professional</a:t>
            </a:r>
            <a:r>
              <a:rPr sz="2000" spc="80" dirty="0">
                <a:latin typeface="Arial MT"/>
                <a:cs typeface="Arial MT"/>
              </a:rPr>
              <a:t> </a:t>
            </a:r>
            <a:r>
              <a:rPr sz="2000" spc="40" dirty="0">
                <a:latin typeface="Arial MT"/>
                <a:cs typeface="Arial MT"/>
              </a:rPr>
              <a:t>design,</a:t>
            </a:r>
            <a:r>
              <a:rPr sz="2000" spc="85" dirty="0">
                <a:latin typeface="Arial MT"/>
                <a:cs typeface="Arial MT"/>
              </a:rPr>
              <a:t> </a:t>
            </a:r>
            <a:r>
              <a:rPr sz="2000" spc="35" dirty="0">
                <a:latin typeface="Arial MT"/>
                <a:cs typeface="Arial MT"/>
              </a:rPr>
              <a:t>arts</a:t>
            </a:r>
            <a:r>
              <a:rPr sz="2000" spc="65" dirty="0">
                <a:latin typeface="Arial MT"/>
                <a:cs typeface="Arial MT"/>
              </a:rPr>
              <a:t> </a:t>
            </a:r>
            <a:r>
              <a:rPr sz="2000" spc="30" dirty="0">
                <a:latin typeface="Arial MT"/>
                <a:cs typeface="Arial MT"/>
              </a:rPr>
              <a:t>and </a:t>
            </a:r>
            <a:r>
              <a:rPr sz="2000" spc="-540" dirty="0">
                <a:latin typeface="Arial MT"/>
                <a:cs typeface="Arial MT"/>
              </a:rPr>
              <a:t> </a:t>
            </a:r>
            <a:r>
              <a:rPr sz="2000" spc="40" dirty="0">
                <a:latin typeface="Arial MT"/>
                <a:cs typeface="Arial MT"/>
              </a:rPr>
              <a:t>crafts.</a:t>
            </a:r>
            <a:r>
              <a:rPr sz="2000" spc="55" dirty="0">
                <a:latin typeface="Arial MT"/>
                <a:cs typeface="Arial MT"/>
              </a:rPr>
              <a:t> </a:t>
            </a:r>
            <a:r>
              <a:rPr sz="2000" spc="25" dirty="0">
                <a:latin typeface="Arial MT"/>
                <a:cs typeface="Arial MT"/>
              </a:rPr>
              <a:t>Currently,</a:t>
            </a:r>
            <a:r>
              <a:rPr sz="2000" spc="65" dirty="0">
                <a:latin typeface="Arial MT"/>
                <a:cs typeface="Arial MT"/>
              </a:rPr>
              <a:t> </a:t>
            </a:r>
            <a:r>
              <a:rPr sz="2000" spc="35" dirty="0">
                <a:latin typeface="Arial MT"/>
                <a:cs typeface="Arial MT"/>
              </a:rPr>
              <a:t>Modus</a:t>
            </a:r>
            <a:r>
              <a:rPr sz="2000" spc="80" dirty="0">
                <a:latin typeface="Arial MT"/>
                <a:cs typeface="Arial MT"/>
              </a:rPr>
              <a:t> </a:t>
            </a:r>
            <a:r>
              <a:rPr sz="2000" spc="30" dirty="0">
                <a:latin typeface="Arial MT"/>
                <a:cs typeface="Arial MT"/>
              </a:rPr>
              <a:t>has</a:t>
            </a:r>
            <a:r>
              <a:rPr sz="2000" spc="95" dirty="0">
                <a:latin typeface="Arial MT"/>
                <a:cs typeface="Arial MT"/>
              </a:rPr>
              <a:t> </a:t>
            </a:r>
            <a:r>
              <a:rPr sz="2000" spc="20" dirty="0">
                <a:latin typeface="Arial MT"/>
                <a:cs typeface="Arial MT"/>
              </a:rPr>
              <a:t>60</a:t>
            </a:r>
            <a:r>
              <a:rPr sz="2000" spc="75" dirty="0">
                <a:latin typeface="Arial MT"/>
                <a:cs typeface="Arial MT"/>
              </a:rPr>
              <a:t> </a:t>
            </a:r>
            <a:r>
              <a:rPr sz="2000" spc="40" dirty="0">
                <a:latin typeface="Arial MT"/>
                <a:cs typeface="Arial MT"/>
              </a:rPr>
              <a:t>members,</a:t>
            </a:r>
            <a:r>
              <a:rPr sz="2000" spc="55" dirty="0">
                <a:latin typeface="Arial MT"/>
                <a:cs typeface="Arial MT"/>
              </a:rPr>
              <a:t> </a:t>
            </a:r>
            <a:r>
              <a:rPr sz="2000" spc="30" dirty="0">
                <a:latin typeface="Arial MT"/>
                <a:cs typeface="Arial MT"/>
              </a:rPr>
              <a:t>who</a:t>
            </a:r>
            <a:r>
              <a:rPr sz="2000" spc="90" dirty="0">
                <a:latin typeface="Arial MT"/>
                <a:cs typeface="Arial MT"/>
              </a:rPr>
              <a:t> </a:t>
            </a:r>
            <a:r>
              <a:rPr sz="2000" spc="35" dirty="0">
                <a:latin typeface="Arial MT"/>
                <a:cs typeface="Arial MT"/>
              </a:rPr>
              <a:t>share</a:t>
            </a:r>
            <a:r>
              <a:rPr sz="2000" spc="65" dirty="0">
                <a:latin typeface="Arial MT"/>
                <a:cs typeface="Arial MT"/>
              </a:rPr>
              <a:t> </a:t>
            </a:r>
            <a:r>
              <a:rPr sz="2000" dirty="0">
                <a:latin typeface="Arial MT"/>
                <a:cs typeface="Arial MT"/>
              </a:rPr>
              <a:t>a </a:t>
            </a:r>
            <a:r>
              <a:rPr sz="2000" spc="5" dirty="0">
                <a:latin typeface="Arial MT"/>
                <a:cs typeface="Arial MT"/>
              </a:rPr>
              <a:t> </a:t>
            </a:r>
            <a:r>
              <a:rPr sz="2000" spc="40" dirty="0">
                <a:latin typeface="Arial MT"/>
                <a:cs typeface="Arial MT"/>
              </a:rPr>
              <a:t>common</a:t>
            </a:r>
            <a:r>
              <a:rPr sz="2000" spc="75" dirty="0">
                <a:latin typeface="Arial MT"/>
                <a:cs typeface="Arial MT"/>
              </a:rPr>
              <a:t> </a:t>
            </a:r>
            <a:r>
              <a:rPr sz="2000" spc="30" dirty="0">
                <a:latin typeface="Arial MT"/>
                <a:cs typeface="Arial MT"/>
              </a:rPr>
              <a:t>set</a:t>
            </a:r>
            <a:r>
              <a:rPr sz="2000" spc="70" dirty="0">
                <a:latin typeface="Arial MT"/>
                <a:cs typeface="Arial MT"/>
              </a:rPr>
              <a:t> </a:t>
            </a:r>
            <a:r>
              <a:rPr sz="2000" spc="25" dirty="0">
                <a:latin typeface="Arial MT"/>
                <a:cs typeface="Arial MT"/>
              </a:rPr>
              <a:t>of</a:t>
            </a:r>
            <a:r>
              <a:rPr sz="2000" spc="80" dirty="0">
                <a:latin typeface="Arial MT"/>
                <a:cs typeface="Arial MT"/>
              </a:rPr>
              <a:t> </a:t>
            </a:r>
            <a:r>
              <a:rPr sz="2000" spc="35" dirty="0">
                <a:latin typeface="Arial MT"/>
                <a:cs typeface="Arial MT"/>
              </a:rPr>
              <a:t>values:</a:t>
            </a:r>
            <a:r>
              <a:rPr sz="2000" spc="80" dirty="0">
                <a:latin typeface="Arial MT"/>
                <a:cs typeface="Arial MT"/>
              </a:rPr>
              <a:t> </a:t>
            </a:r>
            <a:r>
              <a:rPr sz="2000" spc="35" dirty="0">
                <a:latin typeface="Arial MT"/>
                <a:cs typeface="Arial MT"/>
              </a:rPr>
              <a:t>high</a:t>
            </a:r>
            <a:r>
              <a:rPr sz="2000" spc="150" dirty="0">
                <a:latin typeface="Arial MT"/>
                <a:cs typeface="Arial MT"/>
              </a:rPr>
              <a:t> </a:t>
            </a:r>
            <a:r>
              <a:rPr sz="2000" spc="20" dirty="0">
                <a:latin typeface="Arial MT"/>
                <a:cs typeface="Arial MT"/>
              </a:rPr>
              <a:t>quality,</a:t>
            </a:r>
            <a:r>
              <a:rPr sz="2000" spc="110" dirty="0">
                <a:latin typeface="Arial MT"/>
                <a:cs typeface="Arial MT"/>
              </a:rPr>
              <a:t> </a:t>
            </a:r>
            <a:r>
              <a:rPr sz="2000" i="1" spc="40" dirty="0">
                <a:latin typeface="Arial"/>
                <a:cs typeface="Arial"/>
              </a:rPr>
              <a:t>ethics</a:t>
            </a:r>
            <a:r>
              <a:rPr sz="2000" spc="40" dirty="0">
                <a:latin typeface="Arial MT"/>
                <a:cs typeface="Arial MT"/>
              </a:rPr>
              <a:t>,</a:t>
            </a:r>
            <a:r>
              <a:rPr sz="2000" spc="80" dirty="0">
                <a:latin typeface="Arial MT"/>
                <a:cs typeface="Arial MT"/>
              </a:rPr>
              <a:t> </a:t>
            </a:r>
            <a:r>
              <a:rPr sz="2000" spc="30" dirty="0">
                <a:latin typeface="Arial MT"/>
                <a:cs typeface="Arial MT"/>
              </a:rPr>
              <a:t>and</a:t>
            </a:r>
            <a:r>
              <a:rPr sz="2000" spc="85" dirty="0">
                <a:latin typeface="Arial MT"/>
                <a:cs typeface="Arial MT"/>
              </a:rPr>
              <a:t> </a:t>
            </a:r>
            <a:r>
              <a:rPr sz="2000" spc="40" dirty="0">
                <a:latin typeface="Arial MT"/>
                <a:cs typeface="Arial MT"/>
              </a:rPr>
              <a:t>ecology</a:t>
            </a:r>
            <a:endParaRPr sz="2000">
              <a:latin typeface="Arial MT"/>
              <a:cs typeface="Arial M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667" y="5045964"/>
            <a:ext cx="4224655" cy="738505"/>
          </a:xfrm>
          <a:prstGeom prst="rect">
            <a:avLst/>
          </a:prstGeom>
        </p:spPr>
        <p:txBody>
          <a:bodyPr vert="horz" wrap="square" lIns="0" tIns="94615" rIns="0" bIns="0" rtlCol="0">
            <a:spAutoFit/>
          </a:bodyPr>
          <a:lstStyle/>
          <a:p>
            <a:pPr marL="12700">
              <a:lnSpc>
                <a:spcPct val="100000"/>
              </a:lnSpc>
              <a:spcBef>
                <a:spcPts val="745"/>
              </a:spcBef>
            </a:pPr>
            <a:r>
              <a:rPr sz="1800" b="1" spc="-5" dirty="0">
                <a:solidFill>
                  <a:srgbClr val="2D75B6"/>
                </a:solidFill>
                <a:latin typeface="Tahoma"/>
                <a:cs typeface="Tahoma"/>
              </a:rPr>
              <a:t>TrainyFly</a:t>
            </a:r>
            <a:endParaRPr sz="1800">
              <a:latin typeface="Tahoma"/>
              <a:cs typeface="Tahoma"/>
            </a:endParaRPr>
          </a:p>
          <a:p>
            <a:pPr marL="61594">
              <a:lnSpc>
                <a:spcPct val="100000"/>
              </a:lnSpc>
              <a:spcBef>
                <a:spcPts val="645"/>
              </a:spcBef>
            </a:pPr>
            <a:r>
              <a:rPr sz="1800" spc="-10" dirty="0">
                <a:solidFill>
                  <a:srgbClr val="2D75B6"/>
                </a:solidFill>
                <a:latin typeface="Tahoma"/>
                <a:cs typeface="Tahoma"/>
              </a:rPr>
              <a:t>No.</a:t>
            </a:r>
            <a:r>
              <a:rPr sz="1800" spc="30" dirty="0">
                <a:solidFill>
                  <a:srgbClr val="2D75B6"/>
                </a:solidFill>
                <a:latin typeface="Tahoma"/>
                <a:cs typeface="Tahoma"/>
              </a:rPr>
              <a:t> </a:t>
            </a:r>
            <a:r>
              <a:rPr sz="1800" spc="-10" dirty="0">
                <a:solidFill>
                  <a:srgbClr val="2D75B6"/>
                </a:solidFill>
                <a:latin typeface="Tahoma"/>
                <a:cs typeface="Tahoma"/>
              </a:rPr>
              <a:t>2022-1-LV01-KA210-ADU-000084264</a:t>
            </a:r>
            <a:endParaRPr sz="1800">
              <a:latin typeface="Tahoma"/>
              <a:cs typeface="Tahoma"/>
            </a:endParaRPr>
          </a:p>
        </p:txBody>
      </p:sp>
      <p:grpSp>
        <p:nvGrpSpPr>
          <p:cNvPr id="3" name="object 3"/>
          <p:cNvGrpSpPr/>
          <p:nvPr/>
        </p:nvGrpSpPr>
        <p:grpSpPr>
          <a:xfrm>
            <a:off x="0" y="0"/>
            <a:ext cx="12192000" cy="6858000"/>
            <a:chOff x="0" y="0"/>
            <a:chExt cx="12192000" cy="6858000"/>
          </a:xfrm>
        </p:grpSpPr>
        <p:pic>
          <p:nvPicPr>
            <p:cNvPr id="4" name="object 4"/>
            <p:cNvPicPr/>
            <p:nvPr/>
          </p:nvPicPr>
          <p:blipFill>
            <a:blip r:embed="rId2" cstate="print"/>
            <a:stretch>
              <a:fillRect/>
            </a:stretch>
          </p:blipFill>
          <p:spPr>
            <a:xfrm>
              <a:off x="0" y="5737859"/>
              <a:ext cx="4011167" cy="1120138"/>
            </a:xfrm>
            <a:prstGeom prst="rect">
              <a:avLst/>
            </a:prstGeom>
          </p:spPr>
        </p:pic>
        <p:sp>
          <p:nvSpPr>
            <p:cNvPr id="5" name="object 5"/>
            <p:cNvSpPr/>
            <p:nvPr/>
          </p:nvSpPr>
          <p:spPr>
            <a:xfrm>
              <a:off x="2113788" y="0"/>
              <a:ext cx="10078720" cy="6858000"/>
            </a:xfrm>
            <a:custGeom>
              <a:avLst/>
              <a:gdLst/>
              <a:ahLst/>
              <a:cxnLst/>
              <a:rect l="l" t="t" r="r" b="b"/>
              <a:pathLst>
                <a:path w="10078720" h="6858000">
                  <a:moveTo>
                    <a:pt x="10078212" y="0"/>
                  </a:moveTo>
                  <a:lnTo>
                    <a:pt x="0" y="0"/>
                  </a:lnTo>
                  <a:lnTo>
                    <a:pt x="3793236" y="6857999"/>
                  </a:lnTo>
                  <a:lnTo>
                    <a:pt x="10078212" y="6857999"/>
                  </a:lnTo>
                  <a:lnTo>
                    <a:pt x="10078212" y="0"/>
                  </a:lnTo>
                  <a:close/>
                </a:path>
              </a:pathLst>
            </a:custGeom>
            <a:solidFill>
              <a:srgbClr val="DEEBF7"/>
            </a:solidFill>
          </p:spPr>
          <p:txBody>
            <a:bodyPr wrap="square" lIns="0" tIns="0" rIns="0" bIns="0" rtlCol="0"/>
            <a:lstStyle/>
            <a:p>
              <a:endParaRPr/>
            </a:p>
          </p:txBody>
        </p:sp>
        <p:sp>
          <p:nvSpPr>
            <p:cNvPr id="6" name="object 6"/>
            <p:cNvSpPr/>
            <p:nvPr/>
          </p:nvSpPr>
          <p:spPr>
            <a:xfrm>
              <a:off x="2586227" y="1796795"/>
              <a:ext cx="3281045" cy="3228340"/>
            </a:xfrm>
            <a:custGeom>
              <a:avLst/>
              <a:gdLst/>
              <a:ahLst/>
              <a:cxnLst/>
              <a:rect l="l" t="t" r="r" b="b"/>
              <a:pathLst>
                <a:path w="3281045" h="3228340">
                  <a:moveTo>
                    <a:pt x="1767839" y="3227831"/>
                  </a:moveTo>
                  <a:lnTo>
                    <a:pt x="3281045" y="3227831"/>
                  </a:lnTo>
                </a:path>
                <a:path w="3281045" h="3228340">
                  <a:moveTo>
                    <a:pt x="0" y="0"/>
                  </a:moveTo>
                  <a:lnTo>
                    <a:pt x="1513205" y="0"/>
                  </a:lnTo>
                </a:path>
              </a:pathLst>
            </a:custGeom>
            <a:ln w="6350">
              <a:solidFill>
                <a:srgbClr val="000000"/>
              </a:solidFill>
            </a:ln>
          </p:spPr>
          <p:txBody>
            <a:bodyPr wrap="square" lIns="0" tIns="0" rIns="0" bIns="0" rtlCol="0"/>
            <a:lstStyle/>
            <a:p>
              <a:endParaRPr/>
            </a:p>
          </p:txBody>
        </p:sp>
      </p:grpSp>
      <p:sp>
        <p:nvSpPr>
          <p:cNvPr id="7" name="object 7"/>
          <p:cNvSpPr txBox="1">
            <a:spLocks noGrp="1"/>
          </p:cNvSpPr>
          <p:nvPr>
            <p:ph type="title"/>
          </p:nvPr>
        </p:nvSpPr>
        <p:spPr>
          <a:prstGeom prst="rect">
            <a:avLst/>
          </a:prstGeom>
        </p:spPr>
        <p:txBody>
          <a:bodyPr vert="horz" wrap="square" lIns="0" tIns="12065" rIns="0" bIns="0" rtlCol="0">
            <a:spAutoFit/>
          </a:bodyPr>
          <a:lstStyle/>
          <a:p>
            <a:pPr marL="3347720">
              <a:lnSpc>
                <a:spcPct val="100000"/>
              </a:lnSpc>
              <a:spcBef>
                <a:spcPts val="95"/>
              </a:spcBef>
            </a:pPr>
            <a:r>
              <a:rPr spc="55" dirty="0"/>
              <a:t>PROJECT</a:t>
            </a:r>
            <a:r>
              <a:rPr spc="170" dirty="0"/>
              <a:t> </a:t>
            </a:r>
            <a:r>
              <a:rPr spc="114" dirty="0"/>
              <a:t>PARTNERS</a:t>
            </a:r>
          </a:p>
        </p:txBody>
      </p:sp>
      <p:sp>
        <p:nvSpPr>
          <p:cNvPr id="8" name="object 8"/>
          <p:cNvSpPr txBox="1"/>
          <p:nvPr/>
        </p:nvSpPr>
        <p:spPr>
          <a:xfrm>
            <a:off x="916939" y="6384747"/>
            <a:ext cx="273050" cy="162560"/>
          </a:xfrm>
          <a:prstGeom prst="rect">
            <a:avLst/>
          </a:prstGeom>
        </p:spPr>
        <p:txBody>
          <a:bodyPr vert="horz" wrap="square" lIns="0" tIns="12700" rIns="0" bIns="0" rtlCol="0">
            <a:spAutoFit/>
          </a:bodyPr>
          <a:lstStyle/>
          <a:p>
            <a:pPr marL="12700">
              <a:lnSpc>
                <a:spcPct val="100000"/>
              </a:lnSpc>
              <a:spcBef>
                <a:spcPts val="100"/>
              </a:spcBef>
            </a:pPr>
            <a:r>
              <a:rPr sz="900" spc="-10" dirty="0">
                <a:solidFill>
                  <a:srgbClr val="888888"/>
                </a:solidFill>
                <a:latin typeface="Trebuchet MS"/>
                <a:cs typeface="Trebuchet MS"/>
              </a:rPr>
              <a:t>20</a:t>
            </a:r>
            <a:r>
              <a:rPr sz="900" dirty="0">
                <a:solidFill>
                  <a:srgbClr val="888888"/>
                </a:solidFill>
                <a:latin typeface="Trebuchet MS"/>
                <a:cs typeface="Trebuchet MS"/>
              </a:rPr>
              <a:t>X</a:t>
            </a:r>
            <a:r>
              <a:rPr sz="900" spc="5" dirty="0">
                <a:solidFill>
                  <a:srgbClr val="888888"/>
                </a:solidFill>
                <a:latin typeface="Trebuchet MS"/>
                <a:cs typeface="Trebuchet MS"/>
              </a:rPr>
              <a:t>X</a:t>
            </a:r>
            <a:endParaRPr sz="900">
              <a:latin typeface="Trebuchet MS"/>
              <a:cs typeface="Trebuchet MS"/>
            </a:endParaRPr>
          </a:p>
        </p:txBody>
      </p:sp>
      <p:sp>
        <p:nvSpPr>
          <p:cNvPr id="9" name="object 9"/>
          <p:cNvSpPr txBox="1"/>
          <p:nvPr/>
        </p:nvSpPr>
        <p:spPr>
          <a:xfrm>
            <a:off x="1807210" y="3665982"/>
            <a:ext cx="491490" cy="330835"/>
          </a:xfrm>
          <a:prstGeom prst="rect">
            <a:avLst/>
          </a:prstGeom>
        </p:spPr>
        <p:txBody>
          <a:bodyPr vert="horz" wrap="square" lIns="0" tIns="12700" rIns="0" bIns="0" rtlCol="0">
            <a:spAutoFit/>
          </a:bodyPr>
          <a:lstStyle/>
          <a:p>
            <a:pPr marL="12700">
              <a:lnSpc>
                <a:spcPct val="100000"/>
              </a:lnSpc>
              <a:spcBef>
                <a:spcPts val="100"/>
              </a:spcBef>
            </a:pPr>
            <a:r>
              <a:rPr sz="2000" dirty="0">
                <a:latin typeface="Arial MT"/>
                <a:cs typeface="Arial MT"/>
              </a:rPr>
              <a:t>I</a:t>
            </a:r>
            <a:r>
              <a:rPr sz="2000" spc="-10" dirty="0">
                <a:latin typeface="Arial MT"/>
                <a:cs typeface="Arial MT"/>
              </a:rPr>
              <a:t>t</a:t>
            </a:r>
            <a:r>
              <a:rPr sz="2000" dirty="0">
                <a:latin typeface="Arial MT"/>
                <a:cs typeface="Arial MT"/>
              </a:rPr>
              <a:t>aly</a:t>
            </a:r>
            <a:endParaRPr sz="2000">
              <a:latin typeface="Arial MT"/>
              <a:cs typeface="Arial MT"/>
            </a:endParaRPr>
          </a:p>
        </p:txBody>
      </p:sp>
      <p:sp>
        <p:nvSpPr>
          <p:cNvPr id="10" name="object 10"/>
          <p:cNvSpPr txBox="1"/>
          <p:nvPr/>
        </p:nvSpPr>
        <p:spPr>
          <a:xfrm>
            <a:off x="6075679" y="4793996"/>
            <a:ext cx="5938520" cy="1753870"/>
          </a:xfrm>
          <a:prstGeom prst="rect">
            <a:avLst/>
          </a:prstGeom>
        </p:spPr>
        <p:txBody>
          <a:bodyPr vert="horz" wrap="square" lIns="0" tIns="12700" rIns="0" bIns="0" rtlCol="0">
            <a:spAutoFit/>
          </a:bodyPr>
          <a:lstStyle/>
          <a:p>
            <a:pPr marL="12700" marR="5080">
              <a:lnSpc>
                <a:spcPct val="100000"/>
              </a:lnSpc>
              <a:spcBef>
                <a:spcPts val="100"/>
              </a:spcBef>
            </a:pPr>
            <a:r>
              <a:rPr sz="2000" spc="40" dirty="0">
                <a:latin typeface="Arial MT"/>
                <a:cs typeface="Arial MT"/>
              </a:rPr>
              <a:t>organize</a:t>
            </a:r>
            <a:r>
              <a:rPr sz="2000" spc="70" dirty="0">
                <a:latin typeface="Arial MT"/>
                <a:cs typeface="Arial MT"/>
              </a:rPr>
              <a:t> </a:t>
            </a:r>
            <a:r>
              <a:rPr sz="2000" spc="35" dirty="0">
                <a:latin typeface="Arial MT"/>
                <a:cs typeface="Arial MT"/>
              </a:rPr>
              <a:t>events</a:t>
            </a:r>
            <a:r>
              <a:rPr sz="2000" spc="90" dirty="0">
                <a:latin typeface="Arial MT"/>
                <a:cs typeface="Arial MT"/>
              </a:rPr>
              <a:t> </a:t>
            </a:r>
            <a:r>
              <a:rPr sz="2000" spc="20" dirty="0">
                <a:latin typeface="Arial MT"/>
                <a:cs typeface="Arial MT"/>
              </a:rPr>
              <a:t>of</a:t>
            </a:r>
            <a:r>
              <a:rPr sz="2000" spc="60" dirty="0">
                <a:latin typeface="Arial MT"/>
                <a:cs typeface="Arial MT"/>
              </a:rPr>
              <a:t> </a:t>
            </a:r>
            <a:r>
              <a:rPr sz="2000" spc="40" dirty="0">
                <a:latin typeface="Arial MT"/>
                <a:cs typeface="Arial MT"/>
              </a:rPr>
              <a:t>combined</a:t>
            </a:r>
            <a:r>
              <a:rPr sz="2000" spc="85" dirty="0">
                <a:latin typeface="Arial MT"/>
                <a:cs typeface="Arial MT"/>
              </a:rPr>
              <a:t> </a:t>
            </a:r>
            <a:r>
              <a:rPr sz="2000" spc="50" dirty="0">
                <a:latin typeface="Arial MT"/>
                <a:cs typeface="Arial MT"/>
              </a:rPr>
              <a:t>school-work </a:t>
            </a:r>
            <a:r>
              <a:rPr sz="2000" spc="55" dirty="0">
                <a:latin typeface="Arial MT"/>
                <a:cs typeface="Arial MT"/>
              </a:rPr>
              <a:t> </a:t>
            </a:r>
            <a:r>
              <a:rPr sz="2000" spc="40" dirty="0">
                <a:latin typeface="Arial MT"/>
                <a:cs typeface="Arial MT"/>
              </a:rPr>
              <a:t>experience</a:t>
            </a:r>
            <a:r>
              <a:rPr sz="2000" spc="75" dirty="0">
                <a:latin typeface="Arial MT"/>
                <a:cs typeface="Arial MT"/>
              </a:rPr>
              <a:t> </a:t>
            </a:r>
            <a:r>
              <a:rPr sz="2000" spc="25" dirty="0">
                <a:latin typeface="Arial MT"/>
                <a:cs typeface="Arial MT"/>
              </a:rPr>
              <a:t>for</a:t>
            </a:r>
            <a:r>
              <a:rPr sz="2000" spc="95" dirty="0">
                <a:latin typeface="Arial MT"/>
                <a:cs typeface="Arial MT"/>
              </a:rPr>
              <a:t> </a:t>
            </a:r>
            <a:r>
              <a:rPr sz="2000" spc="35" dirty="0">
                <a:latin typeface="Arial MT"/>
                <a:cs typeface="Arial MT"/>
              </a:rPr>
              <a:t>about</a:t>
            </a:r>
            <a:r>
              <a:rPr sz="2000" spc="65" dirty="0">
                <a:latin typeface="Arial MT"/>
                <a:cs typeface="Arial MT"/>
              </a:rPr>
              <a:t> </a:t>
            </a:r>
            <a:r>
              <a:rPr sz="2000" spc="20" dirty="0">
                <a:latin typeface="Arial MT"/>
                <a:cs typeface="Arial MT"/>
              </a:rPr>
              <a:t>60</a:t>
            </a:r>
            <a:r>
              <a:rPr sz="2000" spc="90" dirty="0">
                <a:latin typeface="Arial MT"/>
                <a:cs typeface="Arial MT"/>
              </a:rPr>
              <a:t> </a:t>
            </a:r>
            <a:r>
              <a:rPr sz="2000" spc="40" dirty="0">
                <a:latin typeface="Arial MT"/>
                <a:cs typeface="Arial MT"/>
              </a:rPr>
              <a:t>students</a:t>
            </a:r>
            <a:r>
              <a:rPr sz="2000" spc="65" dirty="0">
                <a:latin typeface="Arial MT"/>
                <a:cs typeface="Arial MT"/>
              </a:rPr>
              <a:t> </a:t>
            </a:r>
            <a:r>
              <a:rPr sz="2000" dirty="0">
                <a:latin typeface="Arial MT"/>
                <a:cs typeface="Arial MT"/>
              </a:rPr>
              <a:t>a</a:t>
            </a:r>
            <a:r>
              <a:rPr sz="2000" spc="90" dirty="0">
                <a:latin typeface="Arial MT"/>
                <a:cs typeface="Arial MT"/>
              </a:rPr>
              <a:t> </a:t>
            </a:r>
            <a:r>
              <a:rPr sz="2000" spc="30" dirty="0">
                <a:latin typeface="Arial MT"/>
                <a:cs typeface="Arial MT"/>
              </a:rPr>
              <a:t>year</a:t>
            </a:r>
            <a:r>
              <a:rPr sz="2000" spc="90" dirty="0">
                <a:latin typeface="Arial MT"/>
                <a:cs typeface="Arial MT"/>
              </a:rPr>
              <a:t> </a:t>
            </a:r>
            <a:r>
              <a:rPr sz="2000" spc="50" dirty="0">
                <a:latin typeface="Arial MT"/>
                <a:cs typeface="Arial MT"/>
              </a:rPr>
              <a:t>(16-19). </a:t>
            </a:r>
            <a:r>
              <a:rPr sz="2000" spc="55" dirty="0">
                <a:latin typeface="Arial MT"/>
                <a:cs typeface="Arial MT"/>
              </a:rPr>
              <a:t> </a:t>
            </a:r>
            <a:r>
              <a:rPr sz="2000" spc="35" dirty="0">
                <a:latin typeface="Arial MT"/>
                <a:cs typeface="Arial MT"/>
              </a:rPr>
              <a:t>Petit</a:t>
            </a:r>
            <a:r>
              <a:rPr sz="2000" spc="85" dirty="0">
                <a:latin typeface="Arial MT"/>
                <a:cs typeface="Arial MT"/>
              </a:rPr>
              <a:t> </a:t>
            </a:r>
            <a:r>
              <a:rPr sz="2000" spc="30" dirty="0">
                <a:latin typeface="Arial MT"/>
                <a:cs typeface="Arial MT"/>
              </a:rPr>
              <a:t>Pas</a:t>
            </a:r>
            <a:r>
              <a:rPr sz="2000" spc="105" dirty="0">
                <a:latin typeface="Arial MT"/>
                <a:cs typeface="Arial MT"/>
              </a:rPr>
              <a:t> </a:t>
            </a:r>
            <a:r>
              <a:rPr sz="2000" spc="30" dirty="0">
                <a:latin typeface="Arial MT"/>
                <a:cs typeface="Arial MT"/>
              </a:rPr>
              <a:t>has</a:t>
            </a:r>
            <a:r>
              <a:rPr sz="2000" spc="85" dirty="0">
                <a:latin typeface="Arial MT"/>
                <a:cs typeface="Arial MT"/>
              </a:rPr>
              <a:t> </a:t>
            </a:r>
            <a:r>
              <a:rPr sz="2000" dirty="0">
                <a:latin typeface="Arial MT"/>
                <a:cs typeface="Arial MT"/>
              </a:rPr>
              <a:t>3</a:t>
            </a:r>
            <a:r>
              <a:rPr sz="2000" spc="80" dirty="0">
                <a:latin typeface="Arial MT"/>
                <a:cs typeface="Arial MT"/>
              </a:rPr>
              <a:t> </a:t>
            </a:r>
            <a:r>
              <a:rPr sz="2000" spc="40" dirty="0">
                <a:latin typeface="Arial MT"/>
                <a:cs typeface="Arial MT"/>
              </a:rPr>
              <a:t>school,</a:t>
            </a:r>
            <a:r>
              <a:rPr sz="2000" spc="75" dirty="0">
                <a:latin typeface="Arial MT"/>
                <a:cs typeface="Arial MT"/>
              </a:rPr>
              <a:t> </a:t>
            </a:r>
            <a:r>
              <a:rPr sz="2000" dirty="0">
                <a:latin typeface="Arial MT"/>
                <a:cs typeface="Arial MT"/>
              </a:rPr>
              <a:t>2</a:t>
            </a:r>
            <a:r>
              <a:rPr sz="2000" spc="75" dirty="0">
                <a:latin typeface="Arial MT"/>
                <a:cs typeface="Arial MT"/>
              </a:rPr>
              <a:t> </a:t>
            </a:r>
            <a:r>
              <a:rPr sz="2000" spc="25" dirty="0">
                <a:latin typeface="Arial MT"/>
                <a:cs typeface="Arial MT"/>
              </a:rPr>
              <a:t>VET</a:t>
            </a:r>
            <a:r>
              <a:rPr sz="2000" spc="70" dirty="0">
                <a:latin typeface="Arial MT"/>
                <a:cs typeface="Arial MT"/>
              </a:rPr>
              <a:t> </a:t>
            </a:r>
            <a:r>
              <a:rPr sz="2000" spc="35" dirty="0">
                <a:latin typeface="Arial MT"/>
                <a:cs typeface="Arial MT"/>
              </a:rPr>
              <a:t>high</a:t>
            </a:r>
            <a:r>
              <a:rPr sz="2000" spc="80" dirty="0">
                <a:latin typeface="Arial MT"/>
                <a:cs typeface="Arial MT"/>
              </a:rPr>
              <a:t> </a:t>
            </a:r>
            <a:r>
              <a:rPr sz="2000" spc="40" dirty="0">
                <a:latin typeface="Arial MT"/>
                <a:cs typeface="Arial MT"/>
              </a:rPr>
              <a:t>school,</a:t>
            </a:r>
            <a:r>
              <a:rPr sz="2000" spc="80" dirty="0">
                <a:latin typeface="Arial MT"/>
                <a:cs typeface="Arial MT"/>
              </a:rPr>
              <a:t> </a:t>
            </a:r>
            <a:r>
              <a:rPr sz="2000" dirty="0">
                <a:latin typeface="Arial MT"/>
                <a:cs typeface="Arial MT"/>
              </a:rPr>
              <a:t>2</a:t>
            </a:r>
            <a:r>
              <a:rPr sz="2000" spc="70" dirty="0">
                <a:latin typeface="Arial MT"/>
                <a:cs typeface="Arial MT"/>
              </a:rPr>
              <a:t> </a:t>
            </a:r>
            <a:r>
              <a:rPr sz="2000" spc="35" dirty="0">
                <a:latin typeface="Arial MT"/>
                <a:cs typeface="Arial MT"/>
              </a:rPr>
              <a:t>adult </a:t>
            </a:r>
            <a:r>
              <a:rPr sz="2000" spc="-540" dirty="0">
                <a:latin typeface="Arial MT"/>
                <a:cs typeface="Arial MT"/>
              </a:rPr>
              <a:t> </a:t>
            </a:r>
            <a:r>
              <a:rPr sz="2000" spc="40" dirty="0">
                <a:latin typeface="Arial MT"/>
                <a:cs typeface="Arial MT"/>
              </a:rPr>
              <a:t>organizations,</a:t>
            </a:r>
            <a:r>
              <a:rPr sz="2000" spc="85" dirty="0">
                <a:latin typeface="Arial MT"/>
                <a:cs typeface="Arial MT"/>
              </a:rPr>
              <a:t> </a:t>
            </a:r>
            <a:r>
              <a:rPr sz="2000" dirty="0">
                <a:latin typeface="Arial MT"/>
                <a:cs typeface="Arial MT"/>
              </a:rPr>
              <a:t>a</a:t>
            </a:r>
            <a:r>
              <a:rPr sz="2000" spc="110" dirty="0">
                <a:latin typeface="Arial MT"/>
                <a:cs typeface="Arial MT"/>
              </a:rPr>
              <a:t> </a:t>
            </a:r>
            <a:r>
              <a:rPr sz="2000" spc="40" dirty="0">
                <a:latin typeface="Arial MT"/>
                <a:cs typeface="Arial MT"/>
              </a:rPr>
              <a:t>social</a:t>
            </a:r>
            <a:r>
              <a:rPr sz="2000" spc="110" dirty="0">
                <a:latin typeface="Arial MT"/>
                <a:cs typeface="Arial MT"/>
              </a:rPr>
              <a:t> </a:t>
            </a:r>
            <a:r>
              <a:rPr sz="2000" spc="40" dirty="0">
                <a:latin typeface="Arial MT"/>
                <a:cs typeface="Arial MT"/>
              </a:rPr>
              <a:t>cooperative</a:t>
            </a:r>
            <a:r>
              <a:rPr sz="2000" spc="95" dirty="0">
                <a:latin typeface="Arial MT"/>
                <a:cs typeface="Arial MT"/>
              </a:rPr>
              <a:t> </a:t>
            </a:r>
            <a:r>
              <a:rPr sz="2000" spc="25" dirty="0">
                <a:latin typeface="Arial MT"/>
                <a:cs typeface="Arial MT"/>
              </a:rPr>
              <a:t>for</a:t>
            </a:r>
            <a:r>
              <a:rPr sz="2000" spc="100" dirty="0">
                <a:latin typeface="Arial MT"/>
                <a:cs typeface="Arial MT"/>
              </a:rPr>
              <a:t> </a:t>
            </a:r>
            <a:r>
              <a:rPr sz="2000" spc="30" dirty="0">
                <a:latin typeface="Arial MT"/>
                <a:cs typeface="Arial MT"/>
              </a:rPr>
              <a:t>the </a:t>
            </a:r>
            <a:r>
              <a:rPr sz="2000" spc="35" dirty="0">
                <a:latin typeface="Arial MT"/>
                <a:cs typeface="Arial MT"/>
              </a:rPr>
              <a:t> </a:t>
            </a:r>
            <a:r>
              <a:rPr sz="2000" spc="40" dirty="0">
                <a:latin typeface="Arial MT"/>
                <a:cs typeface="Arial MT"/>
              </a:rPr>
              <a:t>disabled</a:t>
            </a:r>
            <a:r>
              <a:rPr sz="2000" spc="80" dirty="0">
                <a:latin typeface="Arial MT"/>
                <a:cs typeface="Arial MT"/>
              </a:rPr>
              <a:t> </a:t>
            </a:r>
            <a:r>
              <a:rPr sz="2000" spc="30" dirty="0">
                <a:latin typeface="Arial MT"/>
                <a:cs typeface="Arial MT"/>
              </a:rPr>
              <a:t>like</a:t>
            </a:r>
            <a:r>
              <a:rPr sz="2000" spc="100" dirty="0">
                <a:latin typeface="Arial MT"/>
                <a:cs typeface="Arial MT"/>
              </a:rPr>
              <a:t> </a:t>
            </a:r>
            <a:r>
              <a:rPr sz="2000" spc="40" dirty="0">
                <a:latin typeface="Arial MT"/>
                <a:cs typeface="Arial MT"/>
              </a:rPr>
              <a:t>associate</a:t>
            </a:r>
            <a:r>
              <a:rPr sz="2000" spc="75" dirty="0">
                <a:latin typeface="Arial MT"/>
                <a:cs typeface="Arial MT"/>
              </a:rPr>
              <a:t> </a:t>
            </a:r>
            <a:r>
              <a:rPr sz="2000" spc="40" dirty="0">
                <a:latin typeface="Arial MT"/>
                <a:cs typeface="Arial MT"/>
              </a:rPr>
              <a:t>partners</a:t>
            </a:r>
            <a:endParaRPr sz="2000">
              <a:latin typeface="Arial MT"/>
              <a:cs typeface="Arial MT"/>
            </a:endParaRPr>
          </a:p>
          <a:p>
            <a:pPr marR="982980" algn="r">
              <a:lnSpc>
                <a:spcPct val="100000"/>
              </a:lnSpc>
              <a:spcBef>
                <a:spcPts val="525"/>
              </a:spcBef>
            </a:pPr>
            <a:r>
              <a:rPr sz="900" spc="-10" dirty="0">
                <a:latin typeface="Trebuchet MS"/>
                <a:cs typeface="Trebuchet MS"/>
              </a:rPr>
              <a:t>11</a:t>
            </a:r>
            <a:endParaRPr sz="900">
              <a:latin typeface="Trebuchet MS"/>
              <a:cs typeface="Trebuchet MS"/>
            </a:endParaRPr>
          </a:p>
        </p:txBody>
      </p:sp>
      <p:sp>
        <p:nvSpPr>
          <p:cNvPr id="11" name="object 11"/>
          <p:cNvSpPr txBox="1"/>
          <p:nvPr/>
        </p:nvSpPr>
        <p:spPr>
          <a:xfrm>
            <a:off x="875182" y="1419225"/>
            <a:ext cx="862965" cy="330835"/>
          </a:xfrm>
          <a:prstGeom prst="rect">
            <a:avLst/>
          </a:prstGeom>
        </p:spPr>
        <p:txBody>
          <a:bodyPr vert="horz" wrap="square" lIns="0" tIns="13335" rIns="0" bIns="0" rtlCol="0">
            <a:spAutoFit/>
          </a:bodyPr>
          <a:lstStyle/>
          <a:p>
            <a:pPr marL="12700">
              <a:lnSpc>
                <a:spcPct val="100000"/>
              </a:lnSpc>
              <a:spcBef>
                <a:spcPts val="105"/>
              </a:spcBef>
            </a:pPr>
            <a:r>
              <a:rPr sz="2000" dirty="0">
                <a:latin typeface="Arial MT"/>
                <a:cs typeface="Arial MT"/>
              </a:rPr>
              <a:t>Greece</a:t>
            </a:r>
            <a:endParaRPr sz="2000">
              <a:latin typeface="Arial MT"/>
              <a:cs typeface="Arial MT"/>
            </a:endParaRPr>
          </a:p>
        </p:txBody>
      </p:sp>
      <p:sp>
        <p:nvSpPr>
          <p:cNvPr id="12" name="object 12"/>
          <p:cNvSpPr txBox="1"/>
          <p:nvPr/>
        </p:nvSpPr>
        <p:spPr>
          <a:xfrm>
            <a:off x="4735829" y="1357121"/>
            <a:ext cx="7252970" cy="1245870"/>
          </a:xfrm>
          <a:prstGeom prst="rect">
            <a:avLst/>
          </a:prstGeom>
        </p:spPr>
        <p:txBody>
          <a:bodyPr vert="horz" wrap="square" lIns="0" tIns="13335" rIns="0" bIns="0" rtlCol="0">
            <a:spAutoFit/>
          </a:bodyPr>
          <a:lstStyle/>
          <a:p>
            <a:pPr marL="12700" marR="5080">
              <a:lnSpc>
                <a:spcPct val="100000"/>
              </a:lnSpc>
              <a:spcBef>
                <a:spcPts val="105"/>
              </a:spcBef>
            </a:pPr>
            <a:r>
              <a:rPr sz="2000" b="1" spc="35" dirty="0">
                <a:latin typeface="Arial"/>
                <a:cs typeface="Arial"/>
              </a:rPr>
              <a:t>Innovation</a:t>
            </a:r>
            <a:r>
              <a:rPr sz="2000" b="1" spc="110" dirty="0">
                <a:latin typeface="Arial"/>
                <a:cs typeface="Arial"/>
              </a:rPr>
              <a:t> </a:t>
            </a:r>
            <a:r>
              <a:rPr sz="2000" b="1" spc="30" dirty="0">
                <a:latin typeface="Arial"/>
                <a:cs typeface="Arial"/>
              </a:rPr>
              <a:t>Hive,</a:t>
            </a:r>
            <a:r>
              <a:rPr sz="2000" b="1" spc="140" dirty="0">
                <a:latin typeface="Arial"/>
                <a:cs typeface="Arial"/>
              </a:rPr>
              <a:t> </a:t>
            </a:r>
            <a:r>
              <a:rPr sz="2000" spc="35" dirty="0">
                <a:latin typeface="Arial MT"/>
                <a:cs typeface="Arial MT"/>
              </a:rPr>
              <a:t>goal</a:t>
            </a:r>
            <a:r>
              <a:rPr sz="2000" spc="90" dirty="0">
                <a:latin typeface="Arial MT"/>
                <a:cs typeface="Arial MT"/>
              </a:rPr>
              <a:t> </a:t>
            </a:r>
            <a:r>
              <a:rPr sz="2000" spc="20" dirty="0">
                <a:latin typeface="Arial MT"/>
                <a:cs typeface="Arial MT"/>
              </a:rPr>
              <a:t>is</a:t>
            </a:r>
            <a:r>
              <a:rPr sz="2000" spc="110" dirty="0">
                <a:latin typeface="Arial MT"/>
                <a:cs typeface="Arial MT"/>
              </a:rPr>
              <a:t> </a:t>
            </a:r>
            <a:r>
              <a:rPr sz="2000" spc="20" dirty="0">
                <a:latin typeface="Arial MT"/>
                <a:cs typeface="Arial MT"/>
              </a:rPr>
              <a:t>to</a:t>
            </a:r>
            <a:r>
              <a:rPr sz="2000" spc="80" dirty="0">
                <a:latin typeface="Arial MT"/>
                <a:cs typeface="Arial MT"/>
              </a:rPr>
              <a:t> </a:t>
            </a:r>
            <a:r>
              <a:rPr sz="2000" spc="30" dirty="0">
                <a:latin typeface="Arial MT"/>
                <a:cs typeface="Arial MT"/>
              </a:rPr>
              <a:t>find</a:t>
            </a:r>
            <a:r>
              <a:rPr sz="2000" spc="100" dirty="0">
                <a:latin typeface="Arial MT"/>
                <a:cs typeface="Arial MT"/>
              </a:rPr>
              <a:t> </a:t>
            </a:r>
            <a:r>
              <a:rPr sz="2000" spc="40" dirty="0">
                <a:latin typeface="Arial MT"/>
                <a:cs typeface="Arial MT"/>
              </a:rPr>
              <a:t>solutions</a:t>
            </a:r>
            <a:r>
              <a:rPr sz="2000" spc="90" dirty="0">
                <a:latin typeface="Arial MT"/>
                <a:cs typeface="Arial MT"/>
              </a:rPr>
              <a:t> </a:t>
            </a:r>
            <a:r>
              <a:rPr sz="2000" spc="20" dirty="0">
                <a:latin typeface="Arial MT"/>
                <a:cs typeface="Arial MT"/>
              </a:rPr>
              <a:t>to</a:t>
            </a:r>
            <a:r>
              <a:rPr sz="2000" spc="90" dirty="0">
                <a:latin typeface="Arial MT"/>
                <a:cs typeface="Arial MT"/>
              </a:rPr>
              <a:t> </a:t>
            </a:r>
            <a:r>
              <a:rPr sz="2000" spc="30" dirty="0">
                <a:latin typeface="Arial MT"/>
                <a:cs typeface="Arial MT"/>
              </a:rPr>
              <a:t>the</a:t>
            </a:r>
            <a:r>
              <a:rPr sz="2000" spc="125" dirty="0">
                <a:latin typeface="Arial MT"/>
                <a:cs typeface="Arial MT"/>
              </a:rPr>
              <a:t> </a:t>
            </a:r>
            <a:r>
              <a:rPr sz="2000" spc="30" dirty="0">
                <a:latin typeface="Arial MT"/>
                <a:cs typeface="Arial MT"/>
              </a:rPr>
              <a:t>new </a:t>
            </a:r>
            <a:r>
              <a:rPr sz="2000" spc="35" dirty="0">
                <a:latin typeface="Arial MT"/>
                <a:cs typeface="Arial MT"/>
              </a:rPr>
              <a:t> </a:t>
            </a:r>
            <a:r>
              <a:rPr sz="2000" spc="40" dirty="0">
                <a:latin typeface="Arial MT"/>
                <a:cs typeface="Arial MT"/>
              </a:rPr>
              <a:t>innovation</a:t>
            </a:r>
            <a:r>
              <a:rPr sz="2000" spc="125" dirty="0">
                <a:latin typeface="Arial MT"/>
                <a:cs typeface="Arial MT"/>
              </a:rPr>
              <a:t> </a:t>
            </a:r>
            <a:r>
              <a:rPr sz="2000" spc="40" dirty="0">
                <a:latin typeface="Arial MT"/>
                <a:cs typeface="Arial MT"/>
              </a:rPr>
              <a:t>challenges,</a:t>
            </a:r>
            <a:r>
              <a:rPr sz="2000" spc="80" dirty="0">
                <a:latin typeface="Arial MT"/>
                <a:cs typeface="Arial MT"/>
              </a:rPr>
              <a:t> </a:t>
            </a:r>
            <a:r>
              <a:rPr sz="2000" spc="20" dirty="0">
                <a:latin typeface="Arial MT"/>
                <a:cs typeface="Arial MT"/>
              </a:rPr>
              <a:t>to</a:t>
            </a:r>
            <a:r>
              <a:rPr sz="2000" spc="85" dirty="0">
                <a:latin typeface="Arial MT"/>
                <a:cs typeface="Arial MT"/>
              </a:rPr>
              <a:t> </a:t>
            </a:r>
            <a:r>
              <a:rPr sz="2000" spc="40" dirty="0">
                <a:latin typeface="Arial MT"/>
                <a:cs typeface="Arial MT"/>
              </a:rPr>
              <a:t>achieve</a:t>
            </a:r>
            <a:r>
              <a:rPr sz="2000" spc="85" dirty="0">
                <a:latin typeface="Arial MT"/>
                <a:cs typeface="Arial MT"/>
              </a:rPr>
              <a:t> </a:t>
            </a:r>
            <a:r>
              <a:rPr sz="2000" spc="40" dirty="0">
                <a:latin typeface="Arial MT"/>
                <a:cs typeface="Arial MT"/>
              </a:rPr>
              <a:t>Growth,</a:t>
            </a:r>
            <a:r>
              <a:rPr sz="2000" spc="55" dirty="0">
                <a:latin typeface="Arial MT"/>
                <a:cs typeface="Arial MT"/>
              </a:rPr>
              <a:t> </a:t>
            </a:r>
            <a:r>
              <a:rPr sz="2000" spc="40" dirty="0">
                <a:latin typeface="Arial MT"/>
                <a:cs typeface="Arial MT"/>
              </a:rPr>
              <a:t>Sustainability</a:t>
            </a:r>
            <a:r>
              <a:rPr sz="2000" spc="114" dirty="0">
                <a:latin typeface="Arial MT"/>
                <a:cs typeface="Arial MT"/>
              </a:rPr>
              <a:t> </a:t>
            </a:r>
            <a:r>
              <a:rPr sz="2000" spc="30" dirty="0">
                <a:latin typeface="Arial MT"/>
                <a:cs typeface="Arial MT"/>
              </a:rPr>
              <a:t>and </a:t>
            </a:r>
            <a:r>
              <a:rPr sz="2000" spc="35" dirty="0">
                <a:latin typeface="Arial MT"/>
                <a:cs typeface="Arial MT"/>
              </a:rPr>
              <a:t> </a:t>
            </a:r>
            <a:r>
              <a:rPr sz="2000" spc="40" dirty="0">
                <a:latin typeface="Arial MT"/>
                <a:cs typeface="Arial MT"/>
              </a:rPr>
              <a:t>maximize</a:t>
            </a:r>
            <a:r>
              <a:rPr sz="2000" spc="80" dirty="0">
                <a:latin typeface="Arial MT"/>
                <a:cs typeface="Arial MT"/>
              </a:rPr>
              <a:t> </a:t>
            </a:r>
            <a:r>
              <a:rPr sz="2000" spc="30" dirty="0">
                <a:latin typeface="Arial MT"/>
                <a:cs typeface="Arial MT"/>
              </a:rPr>
              <a:t>the</a:t>
            </a:r>
            <a:r>
              <a:rPr sz="2000" spc="85" dirty="0">
                <a:latin typeface="Arial MT"/>
                <a:cs typeface="Arial MT"/>
              </a:rPr>
              <a:t> </a:t>
            </a:r>
            <a:r>
              <a:rPr sz="2000" spc="35" dirty="0">
                <a:latin typeface="Arial MT"/>
                <a:cs typeface="Arial MT"/>
              </a:rPr>
              <a:t>impact</a:t>
            </a:r>
            <a:r>
              <a:rPr sz="2000" spc="80" dirty="0">
                <a:latin typeface="Arial MT"/>
                <a:cs typeface="Arial MT"/>
              </a:rPr>
              <a:t> </a:t>
            </a:r>
            <a:r>
              <a:rPr sz="2000" spc="20" dirty="0">
                <a:latin typeface="Arial MT"/>
                <a:cs typeface="Arial MT"/>
              </a:rPr>
              <a:t>to</a:t>
            </a:r>
            <a:r>
              <a:rPr sz="2000" spc="80" dirty="0">
                <a:latin typeface="Arial MT"/>
                <a:cs typeface="Arial MT"/>
              </a:rPr>
              <a:t> </a:t>
            </a:r>
            <a:r>
              <a:rPr sz="2000" spc="30" dirty="0">
                <a:latin typeface="Arial MT"/>
                <a:cs typeface="Arial MT"/>
              </a:rPr>
              <a:t>the</a:t>
            </a:r>
            <a:r>
              <a:rPr sz="2000" spc="85" dirty="0">
                <a:latin typeface="Arial MT"/>
                <a:cs typeface="Arial MT"/>
              </a:rPr>
              <a:t> </a:t>
            </a:r>
            <a:r>
              <a:rPr sz="2000" spc="20" dirty="0">
                <a:latin typeface="Arial MT"/>
                <a:cs typeface="Arial MT"/>
              </a:rPr>
              <a:t>society.</a:t>
            </a:r>
            <a:r>
              <a:rPr sz="2000" spc="145" dirty="0">
                <a:latin typeface="Arial MT"/>
                <a:cs typeface="Arial MT"/>
              </a:rPr>
              <a:t> </a:t>
            </a:r>
            <a:r>
              <a:rPr sz="2000" spc="40" dirty="0">
                <a:latin typeface="Arial MT"/>
                <a:cs typeface="Arial MT"/>
              </a:rPr>
              <a:t>Organization’s</a:t>
            </a:r>
            <a:r>
              <a:rPr sz="2000" spc="100" dirty="0">
                <a:latin typeface="Arial MT"/>
                <a:cs typeface="Arial MT"/>
              </a:rPr>
              <a:t> </a:t>
            </a:r>
            <a:r>
              <a:rPr sz="2000" spc="40" dirty="0">
                <a:latin typeface="Arial MT"/>
                <a:cs typeface="Arial MT"/>
              </a:rPr>
              <a:t>strategy</a:t>
            </a:r>
            <a:r>
              <a:rPr sz="2000" spc="65" dirty="0">
                <a:latin typeface="Arial MT"/>
                <a:cs typeface="Arial MT"/>
              </a:rPr>
              <a:t> </a:t>
            </a:r>
            <a:r>
              <a:rPr sz="2000" spc="20" dirty="0">
                <a:latin typeface="Arial MT"/>
                <a:cs typeface="Arial MT"/>
              </a:rPr>
              <a:t>is </a:t>
            </a:r>
            <a:r>
              <a:rPr sz="2000" spc="-540" dirty="0">
                <a:latin typeface="Arial MT"/>
                <a:cs typeface="Arial MT"/>
              </a:rPr>
              <a:t> </a:t>
            </a:r>
            <a:r>
              <a:rPr sz="2000" spc="20" dirty="0">
                <a:latin typeface="Arial MT"/>
                <a:cs typeface="Arial MT"/>
              </a:rPr>
              <a:t>to</a:t>
            </a:r>
            <a:r>
              <a:rPr sz="2000" spc="85" dirty="0">
                <a:latin typeface="Arial MT"/>
                <a:cs typeface="Arial MT"/>
              </a:rPr>
              <a:t> </a:t>
            </a:r>
            <a:r>
              <a:rPr sz="2000" spc="40" dirty="0">
                <a:latin typeface="Arial MT"/>
                <a:cs typeface="Arial MT"/>
              </a:rPr>
              <a:t>conduct</a:t>
            </a:r>
            <a:r>
              <a:rPr sz="2000" spc="55" dirty="0">
                <a:latin typeface="Arial MT"/>
                <a:cs typeface="Arial MT"/>
              </a:rPr>
              <a:t> </a:t>
            </a:r>
            <a:r>
              <a:rPr sz="2000" spc="40" dirty="0">
                <a:latin typeface="Arial MT"/>
                <a:cs typeface="Arial MT"/>
              </a:rPr>
              <a:t>research</a:t>
            </a:r>
            <a:r>
              <a:rPr sz="2000" spc="65" dirty="0">
                <a:latin typeface="Arial MT"/>
                <a:cs typeface="Arial MT"/>
              </a:rPr>
              <a:t> </a:t>
            </a:r>
            <a:r>
              <a:rPr sz="2000" spc="30" dirty="0">
                <a:latin typeface="Arial MT"/>
                <a:cs typeface="Arial MT"/>
              </a:rPr>
              <a:t>and</a:t>
            </a:r>
            <a:r>
              <a:rPr sz="2000" spc="80" dirty="0">
                <a:latin typeface="Arial MT"/>
                <a:cs typeface="Arial MT"/>
              </a:rPr>
              <a:t> </a:t>
            </a:r>
            <a:r>
              <a:rPr sz="2000" spc="40" dirty="0">
                <a:latin typeface="Arial MT"/>
                <a:cs typeface="Arial MT"/>
              </a:rPr>
              <a:t>education</a:t>
            </a:r>
            <a:r>
              <a:rPr sz="2000" spc="85" dirty="0">
                <a:latin typeface="Arial MT"/>
                <a:cs typeface="Arial MT"/>
              </a:rPr>
              <a:t> </a:t>
            </a:r>
            <a:r>
              <a:rPr sz="2000" spc="20" dirty="0">
                <a:latin typeface="Arial MT"/>
                <a:cs typeface="Arial MT"/>
              </a:rPr>
              <a:t>as</a:t>
            </a:r>
            <a:r>
              <a:rPr sz="2000" spc="80" dirty="0">
                <a:latin typeface="Arial MT"/>
                <a:cs typeface="Arial MT"/>
              </a:rPr>
              <a:t> </a:t>
            </a:r>
            <a:r>
              <a:rPr sz="2000" spc="35" dirty="0">
                <a:latin typeface="Arial MT"/>
                <a:cs typeface="Arial MT"/>
              </a:rPr>
              <a:t>well</a:t>
            </a:r>
            <a:r>
              <a:rPr sz="2000" spc="95" dirty="0">
                <a:latin typeface="Arial MT"/>
                <a:cs typeface="Arial MT"/>
              </a:rPr>
              <a:t> </a:t>
            </a:r>
            <a:r>
              <a:rPr sz="2000" spc="20" dirty="0">
                <a:latin typeface="Arial MT"/>
                <a:cs typeface="Arial MT"/>
              </a:rPr>
              <a:t>as</a:t>
            </a:r>
            <a:r>
              <a:rPr sz="2000" spc="95" dirty="0">
                <a:latin typeface="Arial MT"/>
                <a:cs typeface="Arial MT"/>
              </a:rPr>
              <a:t> </a:t>
            </a:r>
            <a:r>
              <a:rPr sz="2000" spc="35" dirty="0">
                <a:latin typeface="Arial MT"/>
                <a:cs typeface="Arial MT"/>
              </a:rPr>
              <a:t>promote</a:t>
            </a:r>
            <a:endParaRPr sz="2000">
              <a:latin typeface="Arial MT"/>
              <a:cs typeface="Arial MT"/>
            </a:endParaRPr>
          </a:p>
        </p:txBody>
      </p:sp>
      <p:sp>
        <p:nvSpPr>
          <p:cNvPr id="13" name="object 13"/>
          <p:cNvSpPr txBox="1">
            <a:spLocks noGrp="1"/>
          </p:cNvSpPr>
          <p:nvPr>
            <p:ph type="body" idx="1"/>
          </p:nvPr>
        </p:nvSpPr>
        <p:spPr>
          <a:prstGeom prst="rect">
            <a:avLst/>
          </a:prstGeom>
        </p:spPr>
        <p:txBody>
          <a:bodyPr vert="horz" wrap="square" lIns="0" tIns="13335" rIns="0" bIns="0" rtlCol="0">
            <a:spAutoFit/>
          </a:bodyPr>
          <a:lstStyle/>
          <a:p>
            <a:pPr marL="1588135" marR="69215" indent="-1576070" algn="just">
              <a:lnSpc>
                <a:spcPct val="100000"/>
              </a:lnSpc>
              <a:spcBef>
                <a:spcPts val="105"/>
              </a:spcBef>
              <a:tabLst>
                <a:tab pos="1588135" algn="l"/>
              </a:tabLst>
            </a:pPr>
            <a:r>
              <a:rPr u="sng" dirty="0">
                <a:uFill>
                  <a:solidFill>
                    <a:srgbClr val="000000"/>
                  </a:solidFill>
                </a:uFill>
              </a:rPr>
              <a:t> 	</a:t>
            </a:r>
            <a:r>
              <a:rPr spc="40" dirty="0"/>
              <a:t>innovation </a:t>
            </a:r>
            <a:r>
              <a:rPr spc="20" dirty="0"/>
              <a:t>by </a:t>
            </a:r>
            <a:r>
              <a:rPr spc="40" dirty="0"/>
              <a:t>accomplishing </a:t>
            </a:r>
            <a:r>
              <a:rPr spc="30" dirty="0"/>
              <a:t>the </a:t>
            </a:r>
            <a:r>
              <a:rPr spc="40" dirty="0"/>
              <a:t>involvement </a:t>
            </a:r>
            <a:r>
              <a:rPr spc="20" dirty="0"/>
              <a:t>of society, </a:t>
            </a:r>
            <a:r>
              <a:rPr spc="25" dirty="0"/>
              <a:t> </a:t>
            </a:r>
            <a:r>
              <a:rPr spc="40" dirty="0"/>
              <a:t>academia, industry </a:t>
            </a:r>
            <a:r>
              <a:rPr spc="30" dirty="0"/>
              <a:t>and </a:t>
            </a:r>
            <a:r>
              <a:rPr spc="35" dirty="0"/>
              <a:t>public </a:t>
            </a:r>
            <a:r>
              <a:rPr spc="40" dirty="0"/>
              <a:t>sector </a:t>
            </a:r>
            <a:r>
              <a:rPr spc="35" dirty="0"/>
              <a:t>with </a:t>
            </a:r>
            <a:r>
              <a:rPr spc="30" dirty="0"/>
              <a:t>the use </a:t>
            </a:r>
            <a:r>
              <a:rPr spc="20" dirty="0"/>
              <a:t>of </a:t>
            </a:r>
            <a:r>
              <a:rPr spc="60" dirty="0"/>
              <a:t>co- </a:t>
            </a:r>
            <a:r>
              <a:rPr spc="-545" dirty="0"/>
              <a:t> </a:t>
            </a:r>
            <a:r>
              <a:rPr spc="40" dirty="0"/>
              <a:t>creation</a:t>
            </a:r>
            <a:r>
              <a:rPr spc="75" dirty="0"/>
              <a:t> </a:t>
            </a:r>
            <a:r>
              <a:rPr spc="40" dirty="0"/>
              <a:t>methodologies</a:t>
            </a:r>
            <a:r>
              <a:rPr spc="95" dirty="0"/>
              <a:t> </a:t>
            </a:r>
            <a:r>
              <a:rPr spc="30" dirty="0"/>
              <a:t>and</a:t>
            </a:r>
            <a:r>
              <a:rPr spc="80" dirty="0"/>
              <a:t> </a:t>
            </a:r>
            <a:r>
              <a:rPr dirty="0"/>
              <a:t>a</a:t>
            </a:r>
            <a:r>
              <a:rPr spc="90" dirty="0"/>
              <a:t> </a:t>
            </a:r>
            <a:r>
              <a:rPr spc="40" dirty="0"/>
              <a:t>quadruple</a:t>
            </a:r>
            <a:r>
              <a:rPr spc="80" dirty="0"/>
              <a:t> </a:t>
            </a:r>
            <a:r>
              <a:rPr spc="35" dirty="0"/>
              <a:t>helix</a:t>
            </a:r>
            <a:r>
              <a:rPr spc="105" dirty="0"/>
              <a:t> </a:t>
            </a:r>
            <a:r>
              <a:rPr spc="40" dirty="0"/>
              <a:t>approach</a:t>
            </a:r>
          </a:p>
          <a:p>
            <a:pPr marL="599440">
              <a:lnSpc>
                <a:spcPts val="2039"/>
              </a:lnSpc>
              <a:spcBef>
                <a:spcPts val="1375"/>
              </a:spcBef>
              <a:tabLst>
                <a:tab pos="2179320" algn="l"/>
              </a:tabLst>
            </a:pPr>
            <a:r>
              <a:rPr u="sng" dirty="0">
                <a:uFill>
                  <a:solidFill>
                    <a:srgbClr val="000000"/>
                  </a:solidFill>
                </a:uFill>
              </a:rPr>
              <a:t> 	</a:t>
            </a:r>
          </a:p>
          <a:p>
            <a:pPr marL="2927985">
              <a:lnSpc>
                <a:spcPts val="2039"/>
              </a:lnSpc>
            </a:pPr>
            <a:r>
              <a:rPr b="1" spc="35" dirty="0">
                <a:latin typeface="Arial"/>
                <a:cs typeface="Arial"/>
              </a:rPr>
              <a:t>Petit</a:t>
            </a:r>
            <a:r>
              <a:rPr b="1" spc="65" dirty="0">
                <a:latin typeface="Arial"/>
                <a:cs typeface="Arial"/>
              </a:rPr>
              <a:t> </a:t>
            </a:r>
            <a:r>
              <a:rPr b="1" spc="30" dirty="0">
                <a:latin typeface="Arial"/>
                <a:cs typeface="Arial"/>
              </a:rPr>
              <a:t>Pas</a:t>
            </a:r>
            <a:r>
              <a:rPr b="1" spc="95" dirty="0">
                <a:latin typeface="Arial"/>
                <a:cs typeface="Arial"/>
              </a:rPr>
              <a:t> </a:t>
            </a:r>
            <a:r>
              <a:rPr b="1" spc="30" dirty="0">
                <a:latin typeface="Arial"/>
                <a:cs typeface="Arial"/>
              </a:rPr>
              <a:t>aps</a:t>
            </a:r>
            <a:r>
              <a:rPr b="1" spc="110" dirty="0">
                <a:latin typeface="Arial"/>
                <a:cs typeface="Arial"/>
              </a:rPr>
              <a:t> </a:t>
            </a:r>
            <a:r>
              <a:rPr b="1" dirty="0">
                <a:latin typeface="Arial"/>
                <a:cs typeface="Arial"/>
              </a:rPr>
              <a:t>-</a:t>
            </a:r>
            <a:r>
              <a:rPr b="1" spc="80" dirty="0">
                <a:latin typeface="Arial"/>
                <a:cs typeface="Arial"/>
              </a:rPr>
              <a:t> </a:t>
            </a:r>
            <a:r>
              <a:rPr spc="45" dirty="0"/>
              <a:t>cooperate</a:t>
            </a:r>
            <a:r>
              <a:rPr spc="60" dirty="0"/>
              <a:t> </a:t>
            </a:r>
            <a:r>
              <a:rPr spc="35" dirty="0"/>
              <a:t>with</a:t>
            </a:r>
            <a:r>
              <a:rPr spc="95" dirty="0"/>
              <a:t> </a:t>
            </a:r>
            <a:r>
              <a:rPr spc="40" dirty="0"/>
              <a:t>schools,</a:t>
            </a:r>
            <a:r>
              <a:rPr spc="50" dirty="0"/>
              <a:t> </a:t>
            </a:r>
            <a:r>
              <a:rPr spc="35" dirty="0"/>
              <a:t>local</a:t>
            </a:r>
          </a:p>
          <a:p>
            <a:pPr marL="2927985">
              <a:lnSpc>
                <a:spcPct val="100000"/>
              </a:lnSpc>
            </a:pPr>
            <a:r>
              <a:rPr spc="40" dirty="0"/>
              <a:t>organization</a:t>
            </a:r>
            <a:r>
              <a:rPr spc="70" dirty="0"/>
              <a:t> </a:t>
            </a:r>
            <a:r>
              <a:rPr spc="30" dirty="0"/>
              <a:t>and</a:t>
            </a:r>
            <a:r>
              <a:rPr spc="80" dirty="0"/>
              <a:t> </a:t>
            </a:r>
            <a:r>
              <a:rPr spc="40" dirty="0"/>
              <a:t>institution</a:t>
            </a:r>
            <a:r>
              <a:rPr spc="100" dirty="0"/>
              <a:t> </a:t>
            </a:r>
            <a:r>
              <a:rPr spc="25" dirty="0"/>
              <a:t>for</a:t>
            </a:r>
            <a:r>
              <a:rPr spc="70" dirty="0"/>
              <a:t> </a:t>
            </a:r>
            <a:r>
              <a:rPr spc="40" dirty="0"/>
              <a:t>National</a:t>
            </a:r>
          </a:p>
          <a:p>
            <a:pPr marL="2927985">
              <a:lnSpc>
                <a:spcPct val="100000"/>
              </a:lnSpc>
            </a:pPr>
            <a:r>
              <a:rPr spc="40" dirty="0"/>
              <a:t>Operational</a:t>
            </a:r>
            <a:r>
              <a:rPr spc="70" dirty="0"/>
              <a:t> </a:t>
            </a:r>
            <a:r>
              <a:rPr spc="40" dirty="0"/>
              <a:t>Programs,</a:t>
            </a:r>
            <a:r>
              <a:rPr spc="75" dirty="0"/>
              <a:t> </a:t>
            </a:r>
            <a:r>
              <a:rPr spc="35" dirty="0"/>
              <a:t>Local</a:t>
            </a:r>
            <a:r>
              <a:rPr spc="75" dirty="0"/>
              <a:t> </a:t>
            </a:r>
            <a:r>
              <a:rPr spc="40" dirty="0"/>
              <a:t>Program</a:t>
            </a:r>
            <a:r>
              <a:rPr spc="70" dirty="0"/>
              <a:t> </a:t>
            </a:r>
            <a:r>
              <a:rPr spc="30" dirty="0"/>
              <a:t>and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667" y="5045964"/>
            <a:ext cx="4224655" cy="738505"/>
          </a:xfrm>
          <a:prstGeom prst="rect">
            <a:avLst/>
          </a:prstGeom>
        </p:spPr>
        <p:txBody>
          <a:bodyPr vert="horz" wrap="square" lIns="0" tIns="94615" rIns="0" bIns="0" rtlCol="0">
            <a:spAutoFit/>
          </a:bodyPr>
          <a:lstStyle/>
          <a:p>
            <a:pPr marL="12700">
              <a:lnSpc>
                <a:spcPct val="100000"/>
              </a:lnSpc>
              <a:spcBef>
                <a:spcPts val="745"/>
              </a:spcBef>
            </a:pPr>
            <a:r>
              <a:rPr sz="1800" b="1" spc="-5" dirty="0">
                <a:solidFill>
                  <a:srgbClr val="2D75B6"/>
                </a:solidFill>
                <a:latin typeface="Tahoma"/>
                <a:cs typeface="Tahoma"/>
              </a:rPr>
              <a:t>TrainyFly</a:t>
            </a:r>
            <a:endParaRPr sz="1800">
              <a:latin typeface="Tahoma"/>
              <a:cs typeface="Tahoma"/>
            </a:endParaRPr>
          </a:p>
          <a:p>
            <a:pPr marL="61594">
              <a:lnSpc>
                <a:spcPct val="100000"/>
              </a:lnSpc>
              <a:spcBef>
                <a:spcPts val="645"/>
              </a:spcBef>
            </a:pPr>
            <a:r>
              <a:rPr sz="1800" spc="-10" dirty="0">
                <a:solidFill>
                  <a:srgbClr val="2D75B6"/>
                </a:solidFill>
                <a:latin typeface="Tahoma"/>
                <a:cs typeface="Tahoma"/>
              </a:rPr>
              <a:t>No.</a:t>
            </a:r>
            <a:r>
              <a:rPr sz="1800" spc="30" dirty="0">
                <a:solidFill>
                  <a:srgbClr val="2D75B6"/>
                </a:solidFill>
                <a:latin typeface="Tahoma"/>
                <a:cs typeface="Tahoma"/>
              </a:rPr>
              <a:t> </a:t>
            </a:r>
            <a:r>
              <a:rPr sz="1800" spc="-10" dirty="0">
                <a:solidFill>
                  <a:srgbClr val="2D75B6"/>
                </a:solidFill>
                <a:latin typeface="Tahoma"/>
                <a:cs typeface="Tahoma"/>
              </a:rPr>
              <a:t>2022-1-LV01-KA210-ADU-000084264</a:t>
            </a:r>
            <a:endParaRPr sz="1800">
              <a:latin typeface="Tahoma"/>
              <a:cs typeface="Tahoma"/>
            </a:endParaRPr>
          </a:p>
        </p:txBody>
      </p:sp>
      <p:grpSp>
        <p:nvGrpSpPr>
          <p:cNvPr id="3" name="object 3"/>
          <p:cNvGrpSpPr/>
          <p:nvPr/>
        </p:nvGrpSpPr>
        <p:grpSpPr>
          <a:xfrm>
            <a:off x="-3175" y="0"/>
            <a:ext cx="4014470" cy="6861175"/>
            <a:chOff x="-3175" y="0"/>
            <a:chExt cx="4014470" cy="6861175"/>
          </a:xfrm>
        </p:grpSpPr>
        <p:pic>
          <p:nvPicPr>
            <p:cNvPr id="4" name="object 4"/>
            <p:cNvPicPr/>
            <p:nvPr/>
          </p:nvPicPr>
          <p:blipFill>
            <a:blip r:embed="rId2" cstate="print"/>
            <a:stretch>
              <a:fillRect/>
            </a:stretch>
          </p:blipFill>
          <p:spPr>
            <a:xfrm>
              <a:off x="0" y="5737859"/>
              <a:ext cx="4011167" cy="1120138"/>
            </a:xfrm>
            <a:prstGeom prst="rect">
              <a:avLst/>
            </a:prstGeom>
          </p:spPr>
        </p:pic>
        <p:sp>
          <p:nvSpPr>
            <p:cNvPr id="5" name="object 5"/>
            <p:cNvSpPr/>
            <p:nvPr/>
          </p:nvSpPr>
          <p:spPr>
            <a:xfrm>
              <a:off x="0" y="0"/>
              <a:ext cx="2590800" cy="762000"/>
            </a:xfrm>
            <a:custGeom>
              <a:avLst/>
              <a:gdLst/>
              <a:ahLst/>
              <a:cxnLst/>
              <a:rect l="l" t="t" r="r" b="b"/>
              <a:pathLst>
                <a:path w="2590800" h="762000">
                  <a:moveTo>
                    <a:pt x="0" y="762000"/>
                  </a:moveTo>
                  <a:lnTo>
                    <a:pt x="2590800" y="0"/>
                  </a:lnTo>
                </a:path>
              </a:pathLst>
            </a:custGeom>
            <a:ln w="6350">
              <a:solidFill>
                <a:srgbClr val="000000"/>
              </a:solidFill>
            </a:ln>
          </p:spPr>
          <p:txBody>
            <a:bodyPr wrap="square" lIns="0" tIns="0" rIns="0" bIns="0" rtlCol="0"/>
            <a:lstStyle/>
            <a:p>
              <a:endParaRPr/>
            </a:p>
          </p:txBody>
        </p:sp>
        <p:sp>
          <p:nvSpPr>
            <p:cNvPr id="6" name="object 6"/>
            <p:cNvSpPr/>
            <p:nvPr/>
          </p:nvSpPr>
          <p:spPr>
            <a:xfrm>
              <a:off x="0" y="0"/>
              <a:ext cx="704850" cy="1028065"/>
            </a:xfrm>
            <a:custGeom>
              <a:avLst/>
              <a:gdLst/>
              <a:ahLst/>
              <a:cxnLst/>
              <a:rect l="l" t="t" r="r" b="b"/>
              <a:pathLst>
                <a:path w="704850" h="1028065">
                  <a:moveTo>
                    <a:pt x="704850" y="0"/>
                  </a:moveTo>
                  <a:lnTo>
                    <a:pt x="0" y="1027938"/>
                  </a:lnTo>
                </a:path>
              </a:pathLst>
            </a:custGeom>
            <a:ln w="6350">
              <a:solidFill>
                <a:srgbClr val="000000"/>
              </a:solidFill>
            </a:ln>
          </p:spPr>
          <p:txBody>
            <a:bodyPr wrap="square" lIns="0" tIns="0" rIns="0" bIns="0" rtlCol="0"/>
            <a:lstStyle/>
            <a:p>
              <a:endParaRPr/>
            </a:p>
          </p:txBody>
        </p:sp>
      </p:grpSp>
      <p:sp>
        <p:nvSpPr>
          <p:cNvPr id="7" name="object 7"/>
          <p:cNvSpPr txBox="1">
            <a:spLocks noGrp="1"/>
          </p:cNvSpPr>
          <p:nvPr>
            <p:ph type="title"/>
          </p:nvPr>
        </p:nvSpPr>
        <p:spPr>
          <a:xfrm>
            <a:off x="4165853" y="763904"/>
            <a:ext cx="3835400" cy="452120"/>
          </a:xfrm>
          <a:prstGeom prst="rect">
            <a:avLst/>
          </a:prstGeom>
        </p:spPr>
        <p:txBody>
          <a:bodyPr vert="horz" wrap="square" lIns="0" tIns="12065" rIns="0" bIns="0" rtlCol="0">
            <a:spAutoFit/>
          </a:bodyPr>
          <a:lstStyle/>
          <a:p>
            <a:pPr marL="12700">
              <a:lnSpc>
                <a:spcPct val="100000"/>
              </a:lnSpc>
              <a:spcBef>
                <a:spcPts val="95"/>
              </a:spcBef>
            </a:pPr>
            <a:r>
              <a:rPr spc="130" dirty="0"/>
              <a:t>PROPOSED</a:t>
            </a:r>
            <a:r>
              <a:rPr spc="215" dirty="0"/>
              <a:t> </a:t>
            </a:r>
            <a:r>
              <a:rPr spc="125" dirty="0"/>
              <a:t>ACTIVITIES</a:t>
            </a:r>
          </a:p>
        </p:txBody>
      </p:sp>
      <p:sp>
        <p:nvSpPr>
          <p:cNvPr id="8" name="object 8"/>
          <p:cNvSpPr txBox="1"/>
          <p:nvPr/>
        </p:nvSpPr>
        <p:spPr>
          <a:xfrm>
            <a:off x="839469" y="1348486"/>
            <a:ext cx="2556510" cy="776605"/>
          </a:xfrm>
          <a:prstGeom prst="rect">
            <a:avLst/>
          </a:prstGeom>
          <a:solidFill>
            <a:srgbClr val="E9E6DF"/>
          </a:solidFill>
        </p:spPr>
        <p:txBody>
          <a:bodyPr vert="horz" wrap="square" lIns="0" tIns="208915" rIns="0" bIns="0" rtlCol="0">
            <a:spAutoFit/>
          </a:bodyPr>
          <a:lstStyle/>
          <a:p>
            <a:pPr marR="10160" algn="ctr">
              <a:lnSpc>
                <a:spcPct val="100000"/>
              </a:lnSpc>
              <a:spcBef>
                <a:spcPts val="1645"/>
              </a:spcBef>
            </a:pPr>
            <a:r>
              <a:rPr sz="2000" spc="110" dirty="0">
                <a:latin typeface="Trebuchet MS"/>
                <a:cs typeface="Trebuchet MS"/>
              </a:rPr>
              <a:t>PR1</a:t>
            </a:r>
            <a:endParaRPr sz="2000">
              <a:latin typeface="Trebuchet MS"/>
              <a:cs typeface="Trebuchet MS"/>
            </a:endParaRPr>
          </a:p>
        </p:txBody>
      </p:sp>
      <p:sp>
        <p:nvSpPr>
          <p:cNvPr id="9" name="object 9"/>
          <p:cNvSpPr txBox="1"/>
          <p:nvPr/>
        </p:nvSpPr>
        <p:spPr>
          <a:xfrm>
            <a:off x="839469" y="2124710"/>
            <a:ext cx="2556510" cy="3088005"/>
          </a:xfrm>
          <a:prstGeom prst="rect">
            <a:avLst/>
          </a:prstGeom>
          <a:solidFill>
            <a:srgbClr val="F7F5F3">
              <a:alpha val="90194"/>
            </a:srgbClr>
          </a:solidFill>
        </p:spPr>
        <p:txBody>
          <a:bodyPr vert="horz" wrap="square" lIns="0" tIns="227329" rIns="0" bIns="0" rtlCol="0">
            <a:spAutoFit/>
          </a:bodyPr>
          <a:lstStyle/>
          <a:p>
            <a:pPr marL="257175" marR="390525">
              <a:lnSpc>
                <a:spcPct val="100099"/>
              </a:lnSpc>
              <a:spcBef>
                <a:spcPts val="1789"/>
              </a:spcBef>
            </a:pPr>
            <a:r>
              <a:rPr sz="2800" spc="-70" dirty="0">
                <a:latin typeface="Trebuchet MS"/>
                <a:cs typeface="Trebuchet MS"/>
              </a:rPr>
              <a:t>Training </a:t>
            </a:r>
            <a:r>
              <a:rPr sz="2800" spc="-65" dirty="0">
                <a:latin typeface="Trebuchet MS"/>
                <a:cs typeface="Trebuchet MS"/>
              </a:rPr>
              <a:t> </a:t>
            </a:r>
            <a:r>
              <a:rPr sz="2800" spc="-150" dirty="0">
                <a:latin typeface="Trebuchet MS"/>
                <a:cs typeface="Trebuchet MS"/>
              </a:rPr>
              <a:t>e</a:t>
            </a:r>
            <a:r>
              <a:rPr sz="2800" spc="-65" dirty="0">
                <a:latin typeface="Trebuchet MS"/>
                <a:cs typeface="Trebuchet MS"/>
              </a:rPr>
              <a:t>v</a:t>
            </a:r>
            <a:r>
              <a:rPr sz="2800" spc="-95" dirty="0">
                <a:latin typeface="Trebuchet MS"/>
                <a:cs typeface="Trebuchet MS"/>
              </a:rPr>
              <a:t>e</a:t>
            </a:r>
            <a:r>
              <a:rPr sz="2800" spc="-110" dirty="0">
                <a:latin typeface="Trebuchet MS"/>
                <a:cs typeface="Trebuchet MS"/>
              </a:rPr>
              <a:t>n</a:t>
            </a:r>
            <a:r>
              <a:rPr sz="2800" spc="-125" dirty="0">
                <a:latin typeface="Trebuchet MS"/>
                <a:cs typeface="Trebuchet MS"/>
              </a:rPr>
              <a:t>t</a:t>
            </a:r>
            <a:r>
              <a:rPr sz="2800" spc="-100" dirty="0">
                <a:latin typeface="Trebuchet MS"/>
                <a:cs typeface="Trebuchet MS"/>
              </a:rPr>
              <a:t> </a:t>
            </a:r>
            <a:r>
              <a:rPr sz="2800" spc="275" dirty="0">
                <a:latin typeface="Trebuchet MS"/>
                <a:cs typeface="Trebuchet MS"/>
              </a:rPr>
              <a:t>-</a:t>
            </a:r>
            <a:r>
              <a:rPr sz="2800" spc="-100" dirty="0">
                <a:latin typeface="Trebuchet MS"/>
                <a:cs typeface="Trebuchet MS"/>
              </a:rPr>
              <a:t> </a:t>
            </a:r>
            <a:r>
              <a:rPr sz="2800" spc="-155" dirty="0">
                <a:latin typeface="Trebuchet MS"/>
                <a:cs typeface="Trebuchet MS"/>
              </a:rPr>
              <a:t>T</a:t>
            </a:r>
            <a:r>
              <a:rPr sz="2800" spc="-80" dirty="0">
                <a:latin typeface="Trebuchet MS"/>
                <a:cs typeface="Trebuchet MS"/>
              </a:rPr>
              <a:t>he  </a:t>
            </a:r>
            <a:r>
              <a:rPr sz="2800" spc="-60" dirty="0">
                <a:latin typeface="Trebuchet MS"/>
                <a:cs typeface="Trebuchet MS"/>
              </a:rPr>
              <a:t>power </a:t>
            </a:r>
            <a:r>
              <a:rPr sz="2800" spc="-85" dirty="0">
                <a:latin typeface="Trebuchet MS"/>
                <a:cs typeface="Trebuchet MS"/>
              </a:rPr>
              <a:t>of </a:t>
            </a:r>
            <a:r>
              <a:rPr sz="2800" spc="-80" dirty="0">
                <a:latin typeface="Trebuchet MS"/>
                <a:cs typeface="Trebuchet MS"/>
              </a:rPr>
              <a:t> </a:t>
            </a:r>
            <a:r>
              <a:rPr sz="2800" spc="-55" dirty="0">
                <a:latin typeface="Trebuchet MS"/>
                <a:cs typeface="Trebuchet MS"/>
              </a:rPr>
              <a:t>learning </a:t>
            </a:r>
            <a:r>
              <a:rPr sz="2800" spc="-85" dirty="0">
                <a:latin typeface="Trebuchet MS"/>
                <a:cs typeface="Trebuchet MS"/>
              </a:rPr>
              <a:t>in </a:t>
            </a:r>
            <a:r>
              <a:rPr sz="2800" spc="-80" dirty="0">
                <a:latin typeface="Trebuchet MS"/>
                <a:cs typeface="Trebuchet MS"/>
              </a:rPr>
              <a:t> </a:t>
            </a:r>
            <a:r>
              <a:rPr sz="2800" spc="-35" dirty="0">
                <a:latin typeface="Trebuchet MS"/>
                <a:cs typeface="Trebuchet MS"/>
              </a:rPr>
              <a:t>digital </a:t>
            </a:r>
            <a:r>
              <a:rPr sz="2800" spc="-30" dirty="0">
                <a:latin typeface="Trebuchet MS"/>
                <a:cs typeface="Trebuchet MS"/>
              </a:rPr>
              <a:t> </a:t>
            </a:r>
            <a:r>
              <a:rPr sz="2800" spc="-95" dirty="0">
                <a:latin typeface="Trebuchet MS"/>
                <a:cs typeface="Trebuchet MS"/>
              </a:rPr>
              <a:t>e</a:t>
            </a:r>
            <a:r>
              <a:rPr sz="2800" spc="-130" dirty="0">
                <a:latin typeface="Trebuchet MS"/>
                <a:cs typeface="Trebuchet MS"/>
              </a:rPr>
              <a:t>n</a:t>
            </a:r>
            <a:r>
              <a:rPr sz="2800" spc="-90" dirty="0">
                <a:latin typeface="Trebuchet MS"/>
                <a:cs typeface="Trebuchet MS"/>
              </a:rPr>
              <a:t>vi</a:t>
            </a:r>
            <a:r>
              <a:rPr sz="2800" spc="-120" dirty="0">
                <a:latin typeface="Trebuchet MS"/>
                <a:cs typeface="Trebuchet MS"/>
              </a:rPr>
              <a:t>r</a:t>
            </a:r>
            <a:r>
              <a:rPr sz="2800" spc="-70" dirty="0">
                <a:latin typeface="Trebuchet MS"/>
                <a:cs typeface="Trebuchet MS"/>
              </a:rPr>
              <a:t>onment</a:t>
            </a:r>
            <a:endParaRPr sz="2800">
              <a:latin typeface="Trebuchet MS"/>
              <a:cs typeface="Trebuchet MS"/>
            </a:endParaRPr>
          </a:p>
        </p:txBody>
      </p:sp>
      <p:sp>
        <p:nvSpPr>
          <p:cNvPr id="10" name="object 10"/>
          <p:cNvSpPr txBox="1"/>
          <p:nvPr/>
        </p:nvSpPr>
        <p:spPr>
          <a:xfrm>
            <a:off x="3491229" y="1348486"/>
            <a:ext cx="2557780" cy="776605"/>
          </a:xfrm>
          <a:prstGeom prst="rect">
            <a:avLst/>
          </a:prstGeom>
          <a:solidFill>
            <a:srgbClr val="E9E6DF"/>
          </a:solidFill>
        </p:spPr>
        <p:txBody>
          <a:bodyPr vert="horz" wrap="square" lIns="0" tIns="208915" rIns="0" bIns="0" rtlCol="0">
            <a:spAutoFit/>
          </a:bodyPr>
          <a:lstStyle/>
          <a:p>
            <a:pPr marR="10160" algn="ctr">
              <a:lnSpc>
                <a:spcPct val="100000"/>
              </a:lnSpc>
              <a:spcBef>
                <a:spcPts val="1645"/>
              </a:spcBef>
            </a:pPr>
            <a:r>
              <a:rPr sz="2000" spc="110" dirty="0">
                <a:latin typeface="Trebuchet MS"/>
                <a:cs typeface="Trebuchet MS"/>
              </a:rPr>
              <a:t>PR2</a:t>
            </a:r>
            <a:endParaRPr sz="2000">
              <a:latin typeface="Trebuchet MS"/>
              <a:cs typeface="Trebuchet MS"/>
            </a:endParaRPr>
          </a:p>
        </p:txBody>
      </p:sp>
      <p:sp>
        <p:nvSpPr>
          <p:cNvPr id="11" name="object 11"/>
          <p:cNvSpPr txBox="1"/>
          <p:nvPr/>
        </p:nvSpPr>
        <p:spPr>
          <a:xfrm>
            <a:off x="3491229" y="2124710"/>
            <a:ext cx="2557780" cy="3088005"/>
          </a:xfrm>
          <a:prstGeom prst="rect">
            <a:avLst/>
          </a:prstGeom>
          <a:solidFill>
            <a:srgbClr val="F7F5F3">
              <a:alpha val="90194"/>
            </a:srgbClr>
          </a:solidFill>
        </p:spPr>
        <p:txBody>
          <a:bodyPr vert="horz" wrap="square" lIns="0" tIns="227329" rIns="0" bIns="0" rtlCol="0">
            <a:spAutoFit/>
          </a:bodyPr>
          <a:lstStyle/>
          <a:p>
            <a:pPr marL="258445" marR="505459">
              <a:lnSpc>
                <a:spcPct val="100099"/>
              </a:lnSpc>
              <a:spcBef>
                <a:spcPts val="1789"/>
              </a:spcBef>
            </a:pPr>
            <a:r>
              <a:rPr sz="2800" spc="-50" dirty="0">
                <a:latin typeface="Trebuchet MS"/>
                <a:cs typeface="Trebuchet MS"/>
              </a:rPr>
              <a:t>Elaboration </a:t>
            </a:r>
            <a:r>
              <a:rPr sz="2800" spc="-830" dirty="0">
                <a:latin typeface="Trebuchet MS"/>
                <a:cs typeface="Trebuchet MS"/>
              </a:rPr>
              <a:t> </a:t>
            </a:r>
            <a:r>
              <a:rPr sz="2800" spc="-90" dirty="0">
                <a:latin typeface="Trebuchet MS"/>
                <a:cs typeface="Trebuchet MS"/>
              </a:rPr>
              <a:t>of </a:t>
            </a:r>
            <a:r>
              <a:rPr sz="2800" spc="-105" dirty="0">
                <a:latin typeface="Trebuchet MS"/>
                <a:cs typeface="Trebuchet MS"/>
              </a:rPr>
              <a:t>the </a:t>
            </a:r>
            <a:r>
              <a:rPr sz="2800" spc="-100" dirty="0">
                <a:latin typeface="Trebuchet MS"/>
                <a:cs typeface="Trebuchet MS"/>
              </a:rPr>
              <a:t> </a:t>
            </a:r>
            <a:r>
              <a:rPr sz="2800" spc="-90" dirty="0">
                <a:latin typeface="Trebuchet MS"/>
                <a:cs typeface="Trebuchet MS"/>
              </a:rPr>
              <a:t>P</a:t>
            </a:r>
            <a:r>
              <a:rPr sz="2800" spc="-95" dirty="0">
                <a:latin typeface="Trebuchet MS"/>
                <a:cs typeface="Trebuchet MS"/>
              </a:rPr>
              <a:t>r</a:t>
            </a:r>
            <a:r>
              <a:rPr sz="2800" spc="-10" dirty="0">
                <a:latin typeface="Trebuchet MS"/>
                <a:cs typeface="Trebuchet MS"/>
              </a:rPr>
              <a:t>o</a:t>
            </a:r>
            <a:r>
              <a:rPr sz="2800" spc="-15" dirty="0">
                <a:latin typeface="Trebuchet MS"/>
                <a:cs typeface="Trebuchet MS"/>
              </a:rPr>
              <a:t>g</a:t>
            </a:r>
            <a:r>
              <a:rPr sz="2800" spc="-40" dirty="0">
                <a:latin typeface="Trebuchet MS"/>
                <a:cs typeface="Trebuchet MS"/>
              </a:rPr>
              <a:t>r</a:t>
            </a:r>
            <a:r>
              <a:rPr sz="2800" spc="-10" dirty="0">
                <a:latin typeface="Trebuchet MS"/>
                <a:cs typeface="Trebuchet MS"/>
              </a:rPr>
              <a:t>amme  </a:t>
            </a:r>
            <a:r>
              <a:rPr sz="2800" spc="-120" dirty="0">
                <a:latin typeface="Trebuchet MS"/>
                <a:cs typeface="Trebuchet MS"/>
              </a:rPr>
              <a:t>Toolkit</a:t>
            </a:r>
            <a:endParaRPr sz="2800">
              <a:latin typeface="Trebuchet MS"/>
              <a:cs typeface="Trebuchet MS"/>
            </a:endParaRPr>
          </a:p>
        </p:txBody>
      </p:sp>
      <p:sp>
        <p:nvSpPr>
          <p:cNvPr id="12" name="object 12"/>
          <p:cNvSpPr txBox="1"/>
          <p:nvPr/>
        </p:nvSpPr>
        <p:spPr>
          <a:xfrm>
            <a:off x="6142990" y="1348486"/>
            <a:ext cx="2557780" cy="776605"/>
          </a:xfrm>
          <a:prstGeom prst="rect">
            <a:avLst/>
          </a:prstGeom>
          <a:solidFill>
            <a:srgbClr val="E9E6DF"/>
          </a:solidFill>
        </p:spPr>
        <p:txBody>
          <a:bodyPr vert="horz" wrap="square" lIns="0" tIns="208915" rIns="0" bIns="0" rtlCol="0">
            <a:spAutoFit/>
          </a:bodyPr>
          <a:lstStyle/>
          <a:p>
            <a:pPr marL="2540" algn="ctr">
              <a:lnSpc>
                <a:spcPct val="100000"/>
              </a:lnSpc>
              <a:spcBef>
                <a:spcPts val="1645"/>
              </a:spcBef>
            </a:pPr>
            <a:r>
              <a:rPr sz="2000" spc="10" dirty="0">
                <a:solidFill>
                  <a:srgbClr val="001F5F"/>
                </a:solidFill>
                <a:latin typeface="Trebuchet MS"/>
                <a:cs typeface="Trebuchet MS"/>
              </a:rPr>
              <a:t>PR3</a:t>
            </a:r>
            <a:endParaRPr sz="2000">
              <a:latin typeface="Trebuchet MS"/>
              <a:cs typeface="Trebuchet MS"/>
            </a:endParaRPr>
          </a:p>
        </p:txBody>
      </p:sp>
      <p:sp>
        <p:nvSpPr>
          <p:cNvPr id="13" name="object 13"/>
          <p:cNvSpPr txBox="1"/>
          <p:nvPr/>
        </p:nvSpPr>
        <p:spPr>
          <a:xfrm>
            <a:off x="6142990" y="2124710"/>
            <a:ext cx="2557780" cy="3088005"/>
          </a:xfrm>
          <a:prstGeom prst="rect">
            <a:avLst/>
          </a:prstGeom>
          <a:solidFill>
            <a:srgbClr val="F7F5F3">
              <a:alpha val="90194"/>
            </a:srgbClr>
          </a:solidFill>
        </p:spPr>
        <p:txBody>
          <a:bodyPr vert="horz" wrap="square" lIns="0" tIns="227329" rIns="0" bIns="0" rtlCol="0">
            <a:spAutoFit/>
          </a:bodyPr>
          <a:lstStyle/>
          <a:p>
            <a:pPr marL="259079" marR="288290">
              <a:lnSpc>
                <a:spcPct val="100099"/>
              </a:lnSpc>
              <a:spcBef>
                <a:spcPts val="1789"/>
              </a:spcBef>
            </a:pPr>
            <a:r>
              <a:rPr sz="2800" spc="-30" dirty="0">
                <a:latin typeface="Trebuchet MS"/>
                <a:cs typeface="Trebuchet MS"/>
              </a:rPr>
              <a:t>Programme </a:t>
            </a:r>
            <a:r>
              <a:rPr sz="2800" spc="-25" dirty="0">
                <a:latin typeface="Trebuchet MS"/>
                <a:cs typeface="Trebuchet MS"/>
              </a:rPr>
              <a:t> </a:t>
            </a:r>
            <a:r>
              <a:rPr sz="2800" spc="-45" dirty="0">
                <a:latin typeface="Trebuchet MS"/>
                <a:cs typeface="Trebuchet MS"/>
              </a:rPr>
              <a:t>pla</a:t>
            </a:r>
            <a:r>
              <a:rPr sz="2800" spc="-90" dirty="0">
                <a:latin typeface="Trebuchet MS"/>
                <a:cs typeface="Trebuchet MS"/>
              </a:rPr>
              <a:t>t</a:t>
            </a:r>
            <a:r>
              <a:rPr sz="2800" spc="-175" dirty="0">
                <a:latin typeface="Trebuchet MS"/>
                <a:cs typeface="Trebuchet MS"/>
              </a:rPr>
              <a:t>f</a:t>
            </a:r>
            <a:r>
              <a:rPr sz="2800" spc="-45" dirty="0">
                <a:latin typeface="Trebuchet MS"/>
                <a:cs typeface="Trebuchet MS"/>
              </a:rPr>
              <a:t>or</a:t>
            </a:r>
            <a:r>
              <a:rPr sz="2800" spc="-70" dirty="0">
                <a:latin typeface="Trebuchet MS"/>
                <a:cs typeface="Trebuchet MS"/>
              </a:rPr>
              <a:t>m</a:t>
            </a:r>
            <a:r>
              <a:rPr sz="2800" spc="-85" dirty="0">
                <a:latin typeface="Trebuchet MS"/>
                <a:cs typeface="Trebuchet MS"/>
              </a:rPr>
              <a:t> </a:t>
            </a:r>
            <a:r>
              <a:rPr sz="2800" spc="5" dirty="0">
                <a:latin typeface="Trebuchet MS"/>
                <a:cs typeface="Trebuchet MS"/>
              </a:rPr>
              <a:t>and  </a:t>
            </a:r>
            <a:r>
              <a:rPr sz="2800" spc="-65" dirty="0">
                <a:latin typeface="Trebuchet MS"/>
                <a:cs typeface="Trebuchet MS"/>
              </a:rPr>
              <a:t>course </a:t>
            </a:r>
            <a:r>
              <a:rPr sz="2800" spc="-60" dirty="0">
                <a:latin typeface="Trebuchet MS"/>
                <a:cs typeface="Trebuchet MS"/>
              </a:rPr>
              <a:t> </a:t>
            </a:r>
            <a:r>
              <a:rPr sz="2800" spc="-90" dirty="0">
                <a:latin typeface="Trebuchet MS"/>
                <a:cs typeface="Trebuchet MS"/>
              </a:rPr>
              <a:t>delivery</a:t>
            </a:r>
            <a:endParaRPr sz="2800">
              <a:latin typeface="Trebuchet MS"/>
              <a:cs typeface="Trebuchet MS"/>
            </a:endParaRPr>
          </a:p>
        </p:txBody>
      </p:sp>
      <p:sp>
        <p:nvSpPr>
          <p:cNvPr id="14" name="object 14"/>
          <p:cNvSpPr txBox="1"/>
          <p:nvPr/>
        </p:nvSpPr>
        <p:spPr>
          <a:xfrm>
            <a:off x="8796273" y="1348486"/>
            <a:ext cx="2556510" cy="776605"/>
          </a:xfrm>
          <a:prstGeom prst="rect">
            <a:avLst/>
          </a:prstGeom>
          <a:solidFill>
            <a:srgbClr val="E9E6DF"/>
          </a:solidFill>
        </p:spPr>
        <p:txBody>
          <a:bodyPr vert="horz" wrap="square" lIns="0" tIns="208915" rIns="0" bIns="0" rtlCol="0">
            <a:spAutoFit/>
          </a:bodyPr>
          <a:lstStyle/>
          <a:p>
            <a:pPr marL="1905" algn="ctr">
              <a:lnSpc>
                <a:spcPct val="100000"/>
              </a:lnSpc>
              <a:spcBef>
                <a:spcPts val="1645"/>
              </a:spcBef>
            </a:pPr>
            <a:r>
              <a:rPr sz="2000" dirty="0">
                <a:solidFill>
                  <a:srgbClr val="001F5F"/>
                </a:solidFill>
                <a:latin typeface="Trebuchet MS"/>
                <a:cs typeface="Trebuchet MS"/>
              </a:rPr>
              <a:t>PR4</a:t>
            </a:r>
            <a:endParaRPr sz="2000">
              <a:latin typeface="Trebuchet MS"/>
              <a:cs typeface="Trebuchet MS"/>
            </a:endParaRPr>
          </a:p>
        </p:txBody>
      </p:sp>
      <p:sp>
        <p:nvSpPr>
          <p:cNvPr id="15" name="object 15"/>
          <p:cNvSpPr txBox="1"/>
          <p:nvPr/>
        </p:nvSpPr>
        <p:spPr>
          <a:xfrm>
            <a:off x="8796273" y="2124710"/>
            <a:ext cx="2556510" cy="3088005"/>
          </a:xfrm>
          <a:prstGeom prst="rect">
            <a:avLst/>
          </a:prstGeom>
          <a:solidFill>
            <a:srgbClr val="F7F5F3">
              <a:alpha val="90194"/>
            </a:srgbClr>
          </a:solidFill>
        </p:spPr>
        <p:txBody>
          <a:bodyPr vert="horz" wrap="square" lIns="0" tIns="227329" rIns="0" bIns="0" rtlCol="0">
            <a:spAutoFit/>
          </a:bodyPr>
          <a:lstStyle/>
          <a:p>
            <a:pPr marL="258445" marR="572135">
              <a:lnSpc>
                <a:spcPct val="100099"/>
              </a:lnSpc>
              <a:spcBef>
                <a:spcPts val="1789"/>
              </a:spcBef>
            </a:pPr>
            <a:r>
              <a:rPr sz="2800" spc="-50" dirty="0">
                <a:latin typeface="Trebuchet MS"/>
                <a:cs typeface="Trebuchet MS"/>
              </a:rPr>
              <a:t>Final </a:t>
            </a:r>
            <a:r>
              <a:rPr sz="2800" spc="-45" dirty="0">
                <a:latin typeface="Trebuchet MS"/>
                <a:cs typeface="Trebuchet MS"/>
              </a:rPr>
              <a:t> </a:t>
            </a:r>
            <a:r>
              <a:rPr sz="2800" spc="-70" dirty="0">
                <a:latin typeface="Trebuchet MS"/>
                <a:cs typeface="Trebuchet MS"/>
              </a:rPr>
              <a:t>me</a:t>
            </a:r>
            <a:r>
              <a:rPr sz="2800" spc="-140" dirty="0">
                <a:latin typeface="Trebuchet MS"/>
                <a:cs typeface="Trebuchet MS"/>
              </a:rPr>
              <a:t>e</a:t>
            </a:r>
            <a:r>
              <a:rPr sz="2800" spc="-120" dirty="0">
                <a:latin typeface="Trebuchet MS"/>
                <a:cs typeface="Trebuchet MS"/>
              </a:rPr>
              <a:t>t</a:t>
            </a:r>
            <a:r>
              <a:rPr sz="2800" spc="-15" dirty="0">
                <a:latin typeface="Trebuchet MS"/>
                <a:cs typeface="Trebuchet MS"/>
              </a:rPr>
              <a:t>ing</a:t>
            </a:r>
            <a:r>
              <a:rPr sz="2800" spc="-75" dirty="0">
                <a:latin typeface="Trebuchet MS"/>
                <a:cs typeface="Trebuchet MS"/>
              </a:rPr>
              <a:t> </a:t>
            </a:r>
            <a:r>
              <a:rPr sz="2800" spc="-40" dirty="0">
                <a:latin typeface="Trebuchet MS"/>
                <a:cs typeface="Trebuchet MS"/>
              </a:rPr>
              <a:t>on  </a:t>
            </a:r>
            <a:r>
              <a:rPr sz="2800" spc="-105" dirty="0">
                <a:latin typeface="Trebuchet MS"/>
                <a:cs typeface="Trebuchet MS"/>
              </a:rPr>
              <a:t>the </a:t>
            </a:r>
            <a:r>
              <a:rPr sz="2800" spc="-80" dirty="0">
                <a:latin typeface="Trebuchet MS"/>
                <a:cs typeface="Trebuchet MS"/>
              </a:rPr>
              <a:t>p</a:t>
            </a:r>
            <a:r>
              <a:rPr sz="2800" spc="-95" dirty="0">
                <a:latin typeface="Trebuchet MS"/>
                <a:cs typeface="Trebuchet MS"/>
              </a:rPr>
              <a:t>r</a:t>
            </a:r>
            <a:r>
              <a:rPr sz="2800" spc="-150" dirty="0">
                <a:latin typeface="Trebuchet MS"/>
                <a:cs typeface="Trebuchet MS"/>
              </a:rPr>
              <a:t>oj</a:t>
            </a:r>
            <a:r>
              <a:rPr sz="2800" spc="-200" dirty="0">
                <a:latin typeface="Trebuchet MS"/>
                <a:cs typeface="Trebuchet MS"/>
              </a:rPr>
              <a:t>e</a:t>
            </a:r>
            <a:r>
              <a:rPr sz="2800" spc="-95" dirty="0">
                <a:latin typeface="Trebuchet MS"/>
                <a:cs typeface="Trebuchet MS"/>
              </a:rPr>
              <a:t>ct  </a:t>
            </a:r>
            <a:r>
              <a:rPr sz="2800" spc="-75" dirty="0">
                <a:latin typeface="Trebuchet MS"/>
                <a:cs typeface="Trebuchet MS"/>
              </a:rPr>
              <a:t>results</a:t>
            </a:r>
            <a:endParaRPr sz="2800">
              <a:latin typeface="Trebuchet MS"/>
              <a:cs typeface="Trebuchet MS"/>
            </a:endParaRPr>
          </a:p>
        </p:txBody>
      </p:sp>
      <p:sp>
        <p:nvSpPr>
          <p:cNvPr id="16" name="object 16"/>
          <p:cNvSpPr txBox="1"/>
          <p:nvPr/>
        </p:nvSpPr>
        <p:spPr>
          <a:xfrm>
            <a:off x="916939" y="6384747"/>
            <a:ext cx="273050" cy="162560"/>
          </a:xfrm>
          <a:prstGeom prst="rect">
            <a:avLst/>
          </a:prstGeom>
        </p:spPr>
        <p:txBody>
          <a:bodyPr vert="horz" wrap="square" lIns="0" tIns="12700" rIns="0" bIns="0" rtlCol="0">
            <a:spAutoFit/>
          </a:bodyPr>
          <a:lstStyle/>
          <a:p>
            <a:pPr marL="12700">
              <a:lnSpc>
                <a:spcPct val="100000"/>
              </a:lnSpc>
              <a:spcBef>
                <a:spcPts val="100"/>
              </a:spcBef>
            </a:pPr>
            <a:r>
              <a:rPr sz="900" spc="-10" dirty="0">
                <a:latin typeface="Trebuchet MS"/>
                <a:cs typeface="Trebuchet MS"/>
              </a:rPr>
              <a:t>20</a:t>
            </a:r>
            <a:r>
              <a:rPr sz="900" dirty="0">
                <a:latin typeface="Trebuchet MS"/>
                <a:cs typeface="Trebuchet MS"/>
              </a:rPr>
              <a:t>X</a:t>
            </a:r>
            <a:r>
              <a:rPr sz="900" spc="5" dirty="0">
                <a:latin typeface="Trebuchet MS"/>
                <a:cs typeface="Trebuchet MS"/>
              </a:rPr>
              <a:t>X</a:t>
            </a:r>
            <a:endParaRPr sz="900">
              <a:latin typeface="Trebuchet MS"/>
              <a:cs typeface="Trebuchet MS"/>
            </a:endParaRPr>
          </a:p>
        </p:txBody>
      </p:sp>
      <p:sp>
        <p:nvSpPr>
          <p:cNvPr id="17" name="object 17"/>
          <p:cNvSpPr txBox="1"/>
          <p:nvPr/>
        </p:nvSpPr>
        <p:spPr>
          <a:xfrm>
            <a:off x="8690609" y="6384747"/>
            <a:ext cx="144780" cy="162560"/>
          </a:xfrm>
          <a:prstGeom prst="rect">
            <a:avLst/>
          </a:prstGeom>
        </p:spPr>
        <p:txBody>
          <a:bodyPr vert="horz" wrap="square" lIns="0" tIns="12700" rIns="0" bIns="0" rtlCol="0">
            <a:spAutoFit/>
          </a:bodyPr>
          <a:lstStyle/>
          <a:p>
            <a:pPr marL="12700">
              <a:lnSpc>
                <a:spcPct val="100000"/>
              </a:lnSpc>
              <a:spcBef>
                <a:spcPts val="100"/>
              </a:spcBef>
            </a:pPr>
            <a:r>
              <a:rPr sz="900" spc="-10" dirty="0">
                <a:latin typeface="Trebuchet MS"/>
                <a:cs typeface="Trebuchet MS"/>
              </a:rPr>
              <a:t>12</a:t>
            </a:r>
            <a:endParaRPr sz="900">
              <a:latin typeface="Trebuchet MS"/>
              <a:cs typeface="Trebuchet M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1F5F"/>
          </a:solidFill>
        </p:spPr>
        <p:txBody>
          <a:bodyPr wrap="square" lIns="0" tIns="0" rIns="0" bIns="0" rtlCol="0"/>
          <a:lstStyle/>
          <a:p>
            <a:endParaRPr/>
          </a:p>
        </p:txBody>
      </p:sp>
      <p:sp>
        <p:nvSpPr>
          <p:cNvPr id="3" name="object 3"/>
          <p:cNvSpPr txBox="1"/>
          <p:nvPr/>
        </p:nvSpPr>
        <p:spPr>
          <a:xfrm>
            <a:off x="29667" y="5045964"/>
            <a:ext cx="4224655" cy="738505"/>
          </a:xfrm>
          <a:prstGeom prst="rect">
            <a:avLst/>
          </a:prstGeom>
        </p:spPr>
        <p:txBody>
          <a:bodyPr vert="horz" wrap="square" lIns="0" tIns="94615" rIns="0" bIns="0" rtlCol="0">
            <a:spAutoFit/>
          </a:bodyPr>
          <a:lstStyle/>
          <a:p>
            <a:pPr marL="12700">
              <a:lnSpc>
                <a:spcPct val="100000"/>
              </a:lnSpc>
              <a:spcBef>
                <a:spcPts val="745"/>
              </a:spcBef>
            </a:pPr>
            <a:r>
              <a:rPr sz="1800" b="1" spc="-5" dirty="0">
                <a:solidFill>
                  <a:srgbClr val="2D75B6"/>
                </a:solidFill>
                <a:latin typeface="Tahoma"/>
                <a:cs typeface="Tahoma"/>
              </a:rPr>
              <a:t>TrainyFly</a:t>
            </a:r>
            <a:endParaRPr sz="1800">
              <a:latin typeface="Tahoma"/>
              <a:cs typeface="Tahoma"/>
            </a:endParaRPr>
          </a:p>
          <a:p>
            <a:pPr marL="61594">
              <a:lnSpc>
                <a:spcPct val="100000"/>
              </a:lnSpc>
              <a:spcBef>
                <a:spcPts val="645"/>
              </a:spcBef>
            </a:pPr>
            <a:r>
              <a:rPr sz="1800" spc="-10" dirty="0">
                <a:solidFill>
                  <a:srgbClr val="2D75B6"/>
                </a:solidFill>
                <a:latin typeface="Tahoma"/>
                <a:cs typeface="Tahoma"/>
              </a:rPr>
              <a:t>No.</a:t>
            </a:r>
            <a:r>
              <a:rPr sz="1800" spc="30" dirty="0">
                <a:solidFill>
                  <a:srgbClr val="2D75B6"/>
                </a:solidFill>
                <a:latin typeface="Tahoma"/>
                <a:cs typeface="Tahoma"/>
              </a:rPr>
              <a:t> </a:t>
            </a:r>
            <a:r>
              <a:rPr sz="1800" spc="-10" dirty="0">
                <a:solidFill>
                  <a:srgbClr val="2D75B6"/>
                </a:solidFill>
                <a:latin typeface="Tahoma"/>
                <a:cs typeface="Tahoma"/>
              </a:rPr>
              <a:t>2022-1-LV01-KA210-ADU-000084264</a:t>
            </a:r>
            <a:endParaRPr sz="1800">
              <a:latin typeface="Tahoma"/>
              <a:cs typeface="Tahoma"/>
            </a:endParaRPr>
          </a:p>
        </p:txBody>
      </p:sp>
      <p:pic>
        <p:nvPicPr>
          <p:cNvPr id="4" name="object 4"/>
          <p:cNvPicPr/>
          <p:nvPr/>
        </p:nvPicPr>
        <p:blipFill>
          <a:blip r:embed="rId2" cstate="print"/>
          <a:stretch>
            <a:fillRect/>
          </a:stretch>
        </p:blipFill>
        <p:spPr>
          <a:xfrm>
            <a:off x="0" y="5737859"/>
            <a:ext cx="4011167" cy="1120138"/>
          </a:xfrm>
          <a:prstGeom prst="rect">
            <a:avLst/>
          </a:prstGeom>
        </p:spPr>
      </p:pic>
      <p:grpSp>
        <p:nvGrpSpPr>
          <p:cNvPr id="5" name="object 5"/>
          <p:cNvGrpSpPr/>
          <p:nvPr/>
        </p:nvGrpSpPr>
        <p:grpSpPr>
          <a:xfrm>
            <a:off x="-3175" y="0"/>
            <a:ext cx="12195175" cy="4868545"/>
            <a:chOff x="-3175" y="0"/>
            <a:chExt cx="12195175" cy="4868545"/>
          </a:xfrm>
        </p:grpSpPr>
        <p:sp>
          <p:nvSpPr>
            <p:cNvPr id="6" name="object 6"/>
            <p:cNvSpPr/>
            <p:nvPr/>
          </p:nvSpPr>
          <p:spPr>
            <a:xfrm>
              <a:off x="0" y="0"/>
              <a:ext cx="1238250" cy="3105150"/>
            </a:xfrm>
            <a:custGeom>
              <a:avLst/>
              <a:gdLst/>
              <a:ahLst/>
              <a:cxnLst/>
              <a:rect l="l" t="t" r="r" b="b"/>
              <a:pathLst>
                <a:path w="1238250" h="3105150">
                  <a:moveTo>
                    <a:pt x="1238250" y="0"/>
                  </a:moveTo>
                  <a:lnTo>
                    <a:pt x="0" y="3105150"/>
                  </a:lnTo>
                </a:path>
              </a:pathLst>
            </a:custGeom>
            <a:ln w="3175">
              <a:solidFill>
                <a:srgbClr val="000000"/>
              </a:solidFill>
            </a:ln>
          </p:spPr>
          <p:txBody>
            <a:bodyPr wrap="square" lIns="0" tIns="0" rIns="0" bIns="0" rtlCol="0"/>
            <a:lstStyle/>
            <a:p>
              <a:endParaRPr/>
            </a:p>
          </p:txBody>
        </p:sp>
        <p:sp>
          <p:nvSpPr>
            <p:cNvPr id="7" name="object 7"/>
            <p:cNvSpPr/>
            <p:nvPr/>
          </p:nvSpPr>
          <p:spPr>
            <a:xfrm>
              <a:off x="0" y="0"/>
              <a:ext cx="2238375" cy="2476500"/>
            </a:xfrm>
            <a:custGeom>
              <a:avLst/>
              <a:gdLst/>
              <a:ahLst/>
              <a:cxnLst/>
              <a:rect l="l" t="t" r="r" b="b"/>
              <a:pathLst>
                <a:path w="2238375" h="2476500">
                  <a:moveTo>
                    <a:pt x="2238375" y="0"/>
                  </a:moveTo>
                  <a:lnTo>
                    <a:pt x="0" y="2476500"/>
                  </a:lnTo>
                </a:path>
              </a:pathLst>
            </a:custGeom>
            <a:ln w="6350">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556259" y="1185672"/>
              <a:ext cx="7453122" cy="3679698"/>
            </a:xfrm>
            <a:prstGeom prst="rect">
              <a:avLst/>
            </a:prstGeom>
          </p:spPr>
        </p:pic>
        <p:pic>
          <p:nvPicPr>
            <p:cNvPr id="9" name="object 9"/>
            <p:cNvPicPr/>
            <p:nvPr/>
          </p:nvPicPr>
          <p:blipFill>
            <a:blip r:embed="rId4" cstate="print"/>
            <a:stretch>
              <a:fillRect/>
            </a:stretch>
          </p:blipFill>
          <p:spPr>
            <a:xfrm>
              <a:off x="7976616" y="1446275"/>
              <a:ext cx="4215383" cy="2104644"/>
            </a:xfrm>
            <a:prstGeom prst="rect">
              <a:avLst/>
            </a:prstGeom>
          </p:spPr>
        </p:pic>
      </p:grpSp>
      <p:sp>
        <p:nvSpPr>
          <p:cNvPr id="10" name="object 10"/>
          <p:cNvSpPr txBox="1">
            <a:spLocks noGrp="1"/>
          </p:cNvSpPr>
          <p:nvPr>
            <p:ph type="title"/>
          </p:nvPr>
        </p:nvSpPr>
        <p:spPr>
          <a:xfrm>
            <a:off x="5478526" y="198500"/>
            <a:ext cx="2500630" cy="635000"/>
          </a:xfrm>
          <a:prstGeom prst="rect">
            <a:avLst/>
          </a:prstGeom>
        </p:spPr>
        <p:txBody>
          <a:bodyPr vert="horz" wrap="square" lIns="0" tIns="12065" rIns="0" bIns="0" rtlCol="0">
            <a:spAutoFit/>
          </a:bodyPr>
          <a:lstStyle/>
          <a:p>
            <a:pPr marL="12700">
              <a:lnSpc>
                <a:spcPct val="100000"/>
              </a:lnSpc>
              <a:spcBef>
                <a:spcPts val="95"/>
              </a:spcBef>
            </a:pPr>
            <a:r>
              <a:rPr sz="4000" b="1" spc="185" dirty="0">
                <a:solidFill>
                  <a:srgbClr val="FFFFFF"/>
                </a:solidFill>
                <a:latin typeface="Trebuchet MS"/>
                <a:cs typeface="Trebuchet MS"/>
              </a:rPr>
              <a:t>SUMMARY</a:t>
            </a:r>
            <a:endParaRPr sz="4000">
              <a:latin typeface="Trebuchet MS"/>
              <a:cs typeface="Trebuchet MS"/>
            </a:endParaRPr>
          </a:p>
        </p:txBody>
      </p:sp>
      <p:sp>
        <p:nvSpPr>
          <p:cNvPr id="11" name="object 11"/>
          <p:cNvSpPr txBox="1"/>
          <p:nvPr/>
        </p:nvSpPr>
        <p:spPr>
          <a:xfrm>
            <a:off x="916939" y="6453022"/>
            <a:ext cx="273050" cy="162560"/>
          </a:xfrm>
          <a:prstGeom prst="rect">
            <a:avLst/>
          </a:prstGeom>
        </p:spPr>
        <p:txBody>
          <a:bodyPr vert="horz" wrap="square" lIns="0" tIns="12700" rIns="0" bIns="0" rtlCol="0">
            <a:spAutoFit/>
          </a:bodyPr>
          <a:lstStyle/>
          <a:p>
            <a:pPr marL="12700">
              <a:lnSpc>
                <a:spcPct val="100000"/>
              </a:lnSpc>
              <a:spcBef>
                <a:spcPts val="100"/>
              </a:spcBef>
            </a:pPr>
            <a:r>
              <a:rPr sz="900" spc="-10" dirty="0">
                <a:solidFill>
                  <a:srgbClr val="888888"/>
                </a:solidFill>
                <a:latin typeface="Trebuchet MS"/>
                <a:cs typeface="Trebuchet MS"/>
              </a:rPr>
              <a:t>20</a:t>
            </a:r>
            <a:r>
              <a:rPr sz="900" dirty="0">
                <a:solidFill>
                  <a:srgbClr val="888888"/>
                </a:solidFill>
                <a:latin typeface="Trebuchet MS"/>
                <a:cs typeface="Trebuchet MS"/>
              </a:rPr>
              <a:t>X</a:t>
            </a:r>
            <a:r>
              <a:rPr sz="900" spc="5" dirty="0">
                <a:solidFill>
                  <a:srgbClr val="888888"/>
                </a:solidFill>
                <a:latin typeface="Trebuchet MS"/>
                <a:cs typeface="Trebuchet MS"/>
              </a:rPr>
              <a:t>X</a:t>
            </a:r>
            <a:endParaRPr sz="900">
              <a:latin typeface="Trebuchet MS"/>
              <a:cs typeface="Trebuchet MS"/>
            </a:endParaRPr>
          </a:p>
        </p:txBody>
      </p:sp>
      <p:sp>
        <p:nvSpPr>
          <p:cNvPr id="12" name="object 12"/>
          <p:cNvSpPr txBox="1"/>
          <p:nvPr/>
        </p:nvSpPr>
        <p:spPr>
          <a:xfrm>
            <a:off x="11130788" y="6453022"/>
            <a:ext cx="144780" cy="162560"/>
          </a:xfrm>
          <a:prstGeom prst="rect">
            <a:avLst/>
          </a:prstGeom>
        </p:spPr>
        <p:txBody>
          <a:bodyPr vert="horz" wrap="square" lIns="0" tIns="12700" rIns="0" bIns="0" rtlCol="0">
            <a:spAutoFit/>
          </a:bodyPr>
          <a:lstStyle/>
          <a:p>
            <a:pPr marL="12700">
              <a:lnSpc>
                <a:spcPct val="100000"/>
              </a:lnSpc>
              <a:spcBef>
                <a:spcPts val="100"/>
              </a:spcBef>
            </a:pPr>
            <a:r>
              <a:rPr sz="900" spc="-10" dirty="0">
                <a:solidFill>
                  <a:srgbClr val="888888"/>
                </a:solidFill>
                <a:latin typeface="Trebuchet MS"/>
                <a:cs typeface="Trebuchet MS"/>
              </a:rPr>
              <a:t>13</a:t>
            </a:r>
            <a:endParaRPr sz="900">
              <a:latin typeface="Trebuchet MS"/>
              <a:cs typeface="Trebuchet M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F62CA-605B-FFCB-68F8-CDEFE6146109}"/>
              </a:ext>
            </a:extLst>
          </p:cNvPr>
          <p:cNvSpPr>
            <a:spLocks noGrp="1"/>
          </p:cNvSpPr>
          <p:nvPr>
            <p:ph type="ctrTitle"/>
          </p:nvPr>
        </p:nvSpPr>
        <p:spPr>
          <a:xfrm>
            <a:off x="533400" y="1524000"/>
            <a:ext cx="10756188" cy="756919"/>
          </a:xfrm>
        </p:spPr>
        <p:txBody>
          <a:bodyPr wrap="square">
            <a:normAutofit/>
          </a:bodyPr>
          <a:lstStyle/>
          <a:p>
            <a:r>
              <a:rPr lang="lv-LV" dirty="0" err="1"/>
              <a:t>What</a:t>
            </a:r>
            <a:r>
              <a:rPr lang="lv-LV" dirty="0"/>
              <a:t> </a:t>
            </a:r>
            <a:r>
              <a:rPr lang="lv-LV" dirty="0" err="1"/>
              <a:t>has</a:t>
            </a:r>
            <a:r>
              <a:rPr lang="lv-LV" dirty="0"/>
              <a:t> </a:t>
            </a:r>
            <a:r>
              <a:rPr lang="lv-LV" dirty="0" err="1"/>
              <a:t>been</a:t>
            </a:r>
            <a:r>
              <a:rPr lang="lv-LV" dirty="0"/>
              <a:t> </a:t>
            </a:r>
            <a:r>
              <a:rPr lang="lv-LV" dirty="0" err="1"/>
              <a:t>done</a:t>
            </a:r>
            <a:r>
              <a:rPr lang="lv-LV" dirty="0"/>
              <a:t> </a:t>
            </a:r>
            <a:endParaRPr lang="en-US" dirty="0"/>
          </a:p>
        </p:txBody>
      </p:sp>
      <p:sp>
        <p:nvSpPr>
          <p:cNvPr id="11" name="Text Placeholder 2">
            <a:extLst>
              <a:ext uri="{FF2B5EF4-FFF2-40B4-BE49-F238E27FC236}">
                <a16:creationId xmlns:a16="http://schemas.microsoft.com/office/drawing/2014/main" id="{37E343C0-F1F7-5D58-00B2-76EAAF6659E9}"/>
              </a:ext>
            </a:extLst>
          </p:cNvPr>
          <p:cNvSpPr>
            <a:spLocks noGrp="1"/>
          </p:cNvSpPr>
          <p:nvPr>
            <p:ph type="subTitle" idx="4"/>
          </p:nvPr>
        </p:nvSpPr>
        <p:spPr>
          <a:xfrm>
            <a:off x="1600200" y="2819400"/>
            <a:ext cx="8762999" cy="1845821"/>
          </a:xfrm>
        </p:spPr>
        <p:txBody>
          <a:bodyPr wrap="square">
            <a:normAutofit fontScale="40000" lnSpcReduction="20000"/>
          </a:bodyPr>
          <a:lstStyle/>
          <a:p>
            <a:pPr>
              <a:lnSpc>
                <a:spcPct val="90000"/>
              </a:lnSpc>
              <a:spcAft>
                <a:spcPts val="600"/>
              </a:spcAft>
            </a:pPr>
            <a:r>
              <a:rPr lang="lv-LV" sz="3600" dirty="0" err="1"/>
              <a:t>Courses</a:t>
            </a:r>
            <a:r>
              <a:rPr lang="lv-LV" sz="3600" dirty="0"/>
              <a:t> </a:t>
            </a:r>
            <a:r>
              <a:rPr lang="lv-LV" sz="3600" dirty="0" err="1"/>
              <a:t>elaborated</a:t>
            </a:r>
            <a:endParaRPr lang="lv-LV" sz="3600" dirty="0"/>
          </a:p>
          <a:p>
            <a:pPr>
              <a:lnSpc>
                <a:spcPct val="90000"/>
              </a:lnSpc>
              <a:spcAft>
                <a:spcPts val="600"/>
              </a:spcAft>
            </a:pPr>
            <a:endParaRPr lang="lv-LV" sz="3600" dirty="0"/>
          </a:p>
          <a:p>
            <a:pPr>
              <a:lnSpc>
                <a:spcPct val="90000"/>
              </a:lnSpc>
              <a:spcAft>
                <a:spcPts val="600"/>
              </a:spcAft>
            </a:pPr>
            <a:r>
              <a:rPr lang="lv-LV" sz="3600" dirty="0" err="1"/>
              <a:t>Programme</a:t>
            </a:r>
            <a:r>
              <a:rPr lang="lv-LV" sz="3600" dirty="0"/>
              <a:t> </a:t>
            </a:r>
            <a:r>
              <a:rPr lang="lv-LV" sz="3600" dirty="0" err="1"/>
              <a:t>toolkit</a:t>
            </a:r>
            <a:r>
              <a:rPr lang="lv-LV" sz="3600" dirty="0"/>
              <a:t> </a:t>
            </a:r>
            <a:r>
              <a:rPr lang="lv-LV" sz="3600" dirty="0" err="1"/>
              <a:t>developed</a:t>
            </a:r>
            <a:endParaRPr lang="lv-LV" sz="3600" dirty="0"/>
          </a:p>
          <a:p>
            <a:pPr>
              <a:lnSpc>
                <a:spcPct val="90000"/>
              </a:lnSpc>
              <a:spcAft>
                <a:spcPts val="600"/>
              </a:spcAft>
            </a:pPr>
            <a:endParaRPr lang="lv-LV" sz="3600" dirty="0"/>
          </a:p>
          <a:p>
            <a:pPr>
              <a:lnSpc>
                <a:spcPct val="90000"/>
              </a:lnSpc>
              <a:spcAft>
                <a:spcPts val="600"/>
              </a:spcAft>
            </a:pPr>
            <a:r>
              <a:rPr lang="lv-LV" sz="3600" dirty="0" err="1"/>
              <a:t>Experience</a:t>
            </a:r>
            <a:r>
              <a:rPr lang="lv-LV" sz="3600" dirty="0"/>
              <a:t> </a:t>
            </a:r>
            <a:r>
              <a:rPr lang="lv-LV" sz="3600" dirty="0" err="1"/>
              <a:t>gained</a:t>
            </a:r>
            <a:r>
              <a:rPr lang="lv-LV" sz="3600" dirty="0"/>
              <a:t> </a:t>
            </a:r>
            <a:r>
              <a:rPr lang="lv-LV" sz="3600" dirty="0" err="1"/>
              <a:t>in</a:t>
            </a:r>
            <a:r>
              <a:rPr lang="lv-LV" sz="3600" dirty="0"/>
              <a:t> </a:t>
            </a:r>
            <a:r>
              <a:rPr lang="lv-LV" sz="3600" dirty="0" err="1"/>
              <a:t>working</a:t>
            </a:r>
            <a:r>
              <a:rPr lang="lv-LV" sz="3600" dirty="0"/>
              <a:t> </a:t>
            </a:r>
            <a:r>
              <a:rPr lang="lv-LV" sz="3600" dirty="0" err="1"/>
              <a:t>with</a:t>
            </a:r>
            <a:r>
              <a:rPr lang="lv-LV" sz="3600" dirty="0"/>
              <a:t> </a:t>
            </a:r>
            <a:r>
              <a:rPr lang="lv-LV" sz="3600" dirty="0" err="1"/>
              <a:t>people</a:t>
            </a:r>
            <a:r>
              <a:rPr lang="lv-LV" sz="3600" dirty="0"/>
              <a:t> </a:t>
            </a:r>
            <a:r>
              <a:rPr lang="lv-LV" sz="3600" dirty="0" err="1"/>
              <a:t>with</a:t>
            </a:r>
            <a:r>
              <a:rPr lang="lv-LV" sz="3600" dirty="0"/>
              <a:t> </a:t>
            </a:r>
            <a:r>
              <a:rPr lang="lv-LV" sz="3600" dirty="0" err="1"/>
              <a:t>fewer</a:t>
            </a:r>
            <a:r>
              <a:rPr lang="lv-LV" sz="3600" dirty="0"/>
              <a:t> </a:t>
            </a:r>
            <a:r>
              <a:rPr lang="lv-LV" sz="3600" dirty="0" err="1"/>
              <a:t>opportunities</a:t>
            </a:r>
            <a:r>
              <a:rPr lang="lv-LV" sz="3600" dirty="0"/>
              <a:t> (</a:t>
            </a:r>
            <a:r>
              <a:rPr lang="lv-LV" sz="3600" dirty="0" err="1"/>
              <a:t>unemployed</a:t>
            </a:r>
            <a:r>
              <a:rPr lang="lv-LV" sz="3600" dirty="0"/>
              <a:t> </a:t>
            </a:r>
            <a:r>
              <a:rPr lang="lv-LV" sz="3600" dirty="0" err="1"/>
              <a:t>persons</a:t>
            </a:r>
            <a:r>
              <a:rPr lang="lv-LV" sz="3600" dirty="0"/>
              <a:t>)</a:t>
            </a:r>
          </a:p>
          <a:p>
            <a:pPr>
              <a:lnSpc>
                <a:spcPct val="90000"/>
              </a:lnSpc>
              <a:spcAft>
                <a:spcPts val="600"/>
              </a:spcAft>
            </a:pPr>
            <a:endParaRPr lang="lv-LV" sz="3600" dirty="0"/>
          </a:p>
          <a:p>
            <a:pPr>
              <a:lnSpc>
                <a:spcPct val="90000"/>
              </a:lnSpc>
              <a:spcAft>
                <a:spcPts val="600"/>
              </a:spcAft>
            </a:pPr>
            <a:r>
              <a:rPr lang="lv-LV" sz="3600" dirty="0" err="1"/>
              <a:t>Experience</a:t>
            </a:r>
            <a:r>
              <a:rPr lang="lv-LV" sz="3600" dirty="0"/>
              <a:t> </a:t>
            </a:r>
            <a:r>
              <a:rPr lang="lv-LV" sz="3600" dirty="0" err="1"/>
              <a:t>in</a:t>
            </a:r>
            <a:r>
              <a:rPr lang="lv-LV" sz="3600" dirty="0"/>
              <a:t> </a:t>
            </a:r>
            <a:r>
              <a:rPr lang="lv-LV" sz="3600" dirty="0" err="1"/>
              <a:t>working</a:t>
            </a:r>
            <a:r>
              <a:rPr lang="lv-LV" sz="3600" dirty="0"/>
              <a:t> </a:t>
            </a:r>
            <a:r>
              <a:rPr lang="lv-LV" sz="3600" dirty="0" err="1"/>
              <a:t>with</a:t>
            </a:r>
            <a:r>
              <a:rPr lang="lv-LV" sz="3600" dirty="0"/>
              <a:t> students (</a:t>
            </a:r>
            <a:r>
              <a:rPr lang="lv-LV" sz="3600" dirty="0" err="1"/>
              <a:t>different</a:t>
            </a:r>
            <a:r>
              <a:rPr lang="lv-LV" sz="3600" dirty="0"/>
              <a:t> </a:t>
            </a:r>
            <a:r>
              <a:rPr lang="lv-LV" sz="3600" dirty="0" err="1"/>
              <a:t>generations</a:t>
            </a:r>
            <a:r>
              <a:rPr lang="lv-LV" sz="3600" dirty="0"/>
              <a:t>)</a:t>
            </a:r>
          </a:p>
          <a:p>
            <a:pPr>
              <a:lnSpc>
                <a:spcPct val="90000"/>
              </a:lnSpc>
              <a:spcAft>
                <a:spcPts val="600"/>
              </a:spcAft>
            </a:pPr>
            <a:endParaRPr lang="lv-LV" sz="1100" dirty="0"/>
          </a:p>
          <a:p>
            <a:pPr>
              <a:lnSpc>
                <a:spcPct val="90000"/>
              </a:lnSpc>
              <a:spcAft>
                <a:spcPts val="600"/>
              </a:spcAft>
            </a:pPr>
            <a:r>
              <a:rPr lang="lv-LV" sz="1100" dirty="0"/>
              <a:t> </a:t>
            </a:r>
          </a:p>
          <a:p>
            <a:pPr>
              <a:lnSpc>
                <a:spcPct val="90000"/>
              </a:lnSpc>
              <a:spcAft>
                <a:spcPts val="600"/>
              </a:spcAft>
            </a:pPr>
            <a:endParaRPr lang="lv-LV" sz="1100" dirty="0"/>
          </a:p>
          <a:p>
            <a:pPr>
              <a:lnSpc>
                <a:spcPct val="90000"/>
              </a:lnSpc>
              <a:spcAft>
                <a:spcPts val="600"/>
              </a:spcAft>
            </a:pPr>
            <a:endParaRPr lang="en-US" sz="1100" dirty="0"/>
          </a:p>
        </p:txBody>
      </p:sp>
    </p:spTree>
    <p:extLst>
      <p:ext uri="{BB962C8B-B14F-4D97-AF65-F5344CB8AC3E}">
        <p14:creationId xmlns:p14="http://schemas.microsoft.com/office/powerpoint/2010/main" val="1624174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2C2BB-9CAD-5B6D-F0E1-A8902DE2570A}"/>
              </a:ext>
            </a:extLst>
          </p:cNvPr>
          <p:cNvSpPr>
            <a:spLocks noGrp="1"/>
          </p:cNvSpPr>
          <p:nvPr>
            <p:ph type="title"/>
          </p:nvPr>
        </p:nvSpPr>
        <p:spPr>
          <a:xfrm>
            <a:off x="2740025" y="465836"/>
            <a:ext cx="6711949" cy="677108"/>
          </a:xfrm>
        </p:spPr>
        <p:txBody>
          <a:bodyPr/>
          <a:lstStyle/>
          <a:p>
            <a:r>
              <a:rPr lang="lv-LV" sz="4400" dirty="0" err="1"/>
              <a:t>Work</a:t>
            </a:r>
            <a:r>
              <a:rPr lang="lv-LV" sz="4400" dirty="0"/>
              <a:t> </a:t>
            </a:r>
            <a:r>
              <a:rPr lang="lv-LV" sz="4400" dirty="0" err="1"/>
              <a:t>in</a:t>
            </a:r>
            <a:r>
              <a:rPr lang="lv-LV" sz="4400" dirty="0"/>
              <a:t> </a:t>
            </a:r>
            <a:r>
              <a:rPr lang="lv-LV" sz="4400" dirty="0" err="1"/>
              <a:t>groups</a:t>
            </a:r>
            <a:endParaRPr lang="en-US" sz="4400" dirty="0"/>
          </a:p>
        </p:txBody>
      </p:sp>
      <p:sp>
        <p:nvSpPr>
          <p:cNvPr id="7" name="TextBox 6">
            <a:extLst>
              <a:ext uri="{FF2B5EF4-FFF2-40B4-BE49-F238E27FC236}">
                <a16:creationId xmlns:a16="http://schemas.microsoft.com/office/drawing/2014/main" id="{332B472E-3EFD-3063-9882-E9C010C7FBB2}"/>
              </a:ext>
            </a:extLst>
          </p:cNvPr>
          <p:cNvSpPr txBox="1"/>
          <p:nvPr/>
        </p:nvSpPr>
        <p:spPr>
          <a:xfrm>
            <a:off x="1295400" y="1752600"/>
            <a:ext cx="9753600" cy="1569660"/>
          </a:xfrm>
          <a:prstGeom prst="rect">
            <a:avLst/>
          </a:prstGeom>
          <a:noFill/>
        </p:spPr>
        <p:txBody>
          <a:bodyPr wrap="square">
            <a:spAutoFit/>
          </a:bodyPr>
          <a:lstStyle/>
          <a:p>
            <a:r>
              <a:rPr lang="lv-LV" sz="2400" dirty="0" err="1"/>
              <a:t>What</a:t>
            </a:r>
            <a:r>
              <a:rPr lang="lv-LV" sz="2400" dirty="0"/>
              <a:t> </a:t>
            </a:r>
            <a:r>
              <a:rPr lang="lv-LV" sz="2400" dirty="0" err="1"/>
              <a:t>are</a:t>
            </a:r>
            <a:r>
              <a:rPr lang="lv-LV" sz="2400" dirty="0"/>
              <a:t> </a:t>
            </a:r>
            <a:r>
              <a:rPr lang="lv-LV" sz="2400" dirty="0" err="1"/>
              <a:t>the</a:t>
            </a:r>
            <a:r>
              <a:rPr lang="lv-LV" sz="2400" dirty="0"/>
              <a:t> </a:t>
            </a:r>
            <a:r>
              <a:rPr lang="lv-LV" sz="2400" dirty="0" err="1"/>
              <a:t>main</a:t>
            </a:r>
            <a:r>
              <a:rPr lang="lv-LV" sz="2400" dirty="0"/>
              <a:t> </a:t>
            </a:r>
            <a:r>
              <a:rPr lang="lv-LV" sz="2400" dirty="0" err="1"/>
              <a:t>challenges</a:t>
            </a:r>
            <a:r>
              <a:rPr lang="lv-LV" sz="2400" dirty="0"/>
              <a:t> </a:t>
            </a:r>
            <a:r>
              <a:rPr lang="lv-LV" sz="2400" dirty="0" err="1"/>
              <a:t>in</a:t>
            </a:r>
            <a:r>
              <a:rPr lang="lv-LV" sz="2400" dirty="0"/>
              <a:t> </a:t>
            </a:r>
            <a:r>
              <a:rPr lang="lv-LV" sz="2400" dirty="0" err="1"/>
              <a:t>teaching</a:t>
            </a:r>
            <a:r>
              <a:rPr lang="lv-LV" sz="2400" dirty="0"/>
              <a:t> </a:t>
            </a:r>
            <a:r>
              <a:rPr lang="lv-LV" sz="2400" dirty="0" err="1"/>
              <a:t>people</a:t>
            </a:r>
            <a:r>
              <a:rPr lang="lv-LV" sz="2400" dirty="0"/>
              <a:t> </a:t>
            </a:r>
            <a:r>
              <a:rPr lang="lv-LV" sz="2400" dirty="0" err="1"/>
              <a:t>with</a:t>
            </a:r>
            <a:r>
              <a:rPr lang="lv-LV" sz="2400" dirty="0"/>
              <a:t> </a:t>
            </a:r>
            <a:r>
              <a:rPr lang="lv-LV" sz="2400" dirty="0" err="1"/>
              <a:t>fewer</a:t>
            </a:r>
            <a:r>
              <a:rPr lang="lv-LV" sz="2400" dirty="0"/>
              <a:t> </a:t>
            </a:r>
            <a:r>
              <a:rPr lang="lv-LV" sz="2400" dirty="0" err="1"/>
              <a:t>opportunities</a:t>
            </a:r>
            <a:endParaRPr lang="lv-LV" sz="2400" dirty="0"/>
          </a:p>
          <a:p>
            <a:endParaRPr lang="lv-LV" sz="2400" dirty="0"/>
          </a:p>
          <a:p>
            <a:endParaRPr lang="lv-LV" sz="2400" dirty="0"/>
          </a:p>
          <a:p>
            <a:r>
              <a:rPr lang="en-US" sz="2400" dirty="0">
                <a:hlinkClick r:id="rId2"/>
              </a:rPr>
              <a:t>https://miro.com/app/board/uXjVNi6_MD0=/?share_link_id=29741162313</a:t>
            </a:r>
            <a:r>
              <a:rPr lang="lv-LV" sz="2400" dirty="0"/>
              <a:t> </a:t>
            </a:r>
            <a:endParaRPr lang="en-US" sz="2400" dirty="0"/>
          </a:p>
        </p:txBody>
      </p:sp>
    </p:spTree>
    <p:extLst>
      <p:ext uri="{BB962C8B-B14F-4D97-AF65-F5344CB8AC3E}">
        <p14:creationId xmlns:p14="http://schemas.microsoft.com/office/powerpoint/2010/main" val="2115464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DA406-6586-09EF-9492-8BE4D8C52DF3}"/>
              </a:ext>
            </a:extLst>
          </p:cNvPr>
          <p:cNvSpPr>
            <a:spLocks noGrp="1"/>
          </p:cNvSpPr>
          <p:nvPr>
            <p:ph type="title"/>
          </p:nvPr>
        </p:nvSpPr>
        <p:spPr>
          <a:xfrm>
            <a:off x="2111375" y="344392"/>
            <a:ext cx="8168481" cy="861774"/>
          </a:xfrm>
        </p:spPr>
        <p:txBody>
          <a:bodyPr/>
          <a:lstStyle/>
          <a:p>
            <a:r>
              <a:rPr lang="lv-LV" dirty="0" err="1"/>
              <a:t>If</a:t>
            </a:r>
            <a:r>
              <a:rPr lang="lv-LV" dirty="0"/>
              <a:t> </a:t>
            </a:r>
            <a:r>
              <a:rPr lang="lv-LV" dirty="0" err="1"/>
              <a:t>one</a:t>
            </a:r>
            <a:r>
              <a:rPr lang="lv-LV" dirty="0"/>
              <a:t> </a:t>
            </a:r>
            <a:r>
              <a:rPr lang="lv-LV" dirty="0" err="1"/>
              <a:t>needs</a:t>
            </a:r>
            <a:r>
              <a:rPr lang="lv-LV" dirty="0"/>
              <a:t> </a:t>
            </a:r>
            <a:r>
              <a:rPr lang="lv-LV" dirty="0" err="1"/>
              <a:t>go</a:t>
            </a:r>
            <a:r>
              <a:rPr lang="lv-LV" dirty="0"/>
              <a:t> </a:t>
            </a:r>
            <a:r>
              <a:rPr lang="lv-LV" dirty="0" err="1"/>
              <a:t>convert</a:t>
            </a:r>
            <a:r>
              <a:rPr lang="lv-LV" dirty="0"/>
              <a:t> </a:t>
            </a:r>
            <a:r>
              <a:rPr lang="lv-LV" dirty="0" err="1"/>
              <a:t>files</a:t>
            </a:r>
            <a:r>
              <a:rPr lang="lv-LV" dirty="0"/>
              <a:t> </a:t>
            </a:r>
            <a:r>
              <a:rPr lang="lv-LV" dirty="0" err="1"/>
              <a:t>from</a:t>
            </a:r>
            <a:r>
              <a:rPr lang="lv-LV" dirty="0"/>
              <a:t> </a:t>
            </a:r>
            <a:r>
              <a:rPr lang="lv-LV" dirty="0" err="1"/>
              <a:t>the</a:t>
            </a:r>
            <a:r>
              <a:rPr lang="lv-LV" dirty="0"/>
              <a:t> </a:t>
            </a:r>
            <a:r>
              <a:rPr lang="lv-LV" dirty="0" err="1"/>
              <a:t>pdf</a:t>
            </a:r>
            <a:r>
              <a:rPr lang="lv-LV" dirty="0"/>
              <a:t> </a:t>
            </a:r>
            <a:r>
              <a:rPr lang="lv-LV" dirty="0" err="1"/>
              <a:t>format</a:t>
            </a:r>
            <a:endParaRPr lang="en-US" dirty="0"/>
          </a:p>
        </p:txBody>
      </p:sp>
      <p:pic>
        <p:nvPicPr>
          <p:cNvPr id="7" name="Picture 6">
            <a:extLst>
              <a:ext uri="{FF2B5EF4-FFF2-40B4-BE49-F238E27FC236}">
                <a16:creationId xmlns:a16="http://schemas.microsoft.com/office/drawing/2014/main" id="{D8AADB5A-9214-3068-7A73-C61D741A986F}"/>
              </a:ext>
            </a:extLst>
          </p:cNvPr>
          <p:cNvPicPr>
            <a:picLocks noChangeAspect="1"/>
          </p:cNvPicPr>
          <p:nvPr/>
        </p:nvPicPr>
        <p:blipFill>
          <a:blip r:embed="rId2"/>
          <a:stretch>
            <a:fillRect/>
          </a:stretch>
        </p:blipFill>
        <p:spPr>
          <a:xfrm>
            <a:off x="1064418" y="990827"/>
            <a:ext cx="9505989" cy="5867173"/>
          </a:xfrm>
          <a:prstGeom prst="rect">
            <a:avLst/>
          </a:prstGeom>
        </p:spPr>
      </p:pic>
    </p:spTree>
    <p:extLst>
      <p:ext uri="{BB962C8B-B14F-4D97-AF65-F5344CB8AC3E}">
        <p14:creationId xmlns:p14="http://schemas.microsoft.com/office/powerpoint/2010/main" val="3149523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ollaboration model of software development  ">
            <a:extLst>
              <a:ext uri="{FF2B5EF4-FFF2-40B4-BE49-F238E27FC236}">
                <a16:creationId xmlns:a16="http://schemas.microsoft.com/office/drawing/2014/main" id="{5DEB9F6B-11C9-FD6B-0E99-94FD6C9491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8806" y="109537"/>
            <a:ext cx="7998619" cy="59776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50DBCB4-312C-2820-B6D1-374DF809AEFC}"/>
              </a:ext>
            </a:extLst>
          </p:cNvPr>
          <p:cNvSpPr txBox="1"/>
          <p:nvPr/>
        </p:nvSpPr>
        <p:spPr>
          <a:xfrm>
            <a:off x="241101" y="6282065"/>
            <a:ext cx="6097190" cy="523220"/>
          </a:xfrm>
          <a:prstGeom prst="rect">
            <a:avLst/>
          </a:prstGeom>
          <a:noFill/>
        </p:spPr>
        <p:txBody>
          <a:bodyPr wrap="square">
            <a:spAutoFit/>
          </a:bodyPr>
          <a:lstStyle/>
          <a:p>
            <a:r>
              <a:rPr lang="en-US" dirty="0"/>
              <a:t>https://www.researchgate.net/figure/Collaboration-model-of-software-development_fig1_221013795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A6EB00-9EF8-1689-8895-7679771895AE}"/>
              </a:ext>
            </a:extLst>
          </p:cNvPr>
          <p:cNvSpPr txBox="1"/>
          <p:nvPr/>
        </p:nvSpPr>
        <p:spPr>
          <a:xfrm>
            <a:off x="312538" y="6394873"/>
            <a:ext cx="8438555" cy="307777"/>
          </a:xfrm>
          <a:prstGeom prst="rect">
            <a:avLst/>
          </a:prstGeom>
          <a:noFill/>
        </p:spPr>
        <p:txBody>
          <a:bodyPr wrap="square">
            <a:spAutoFit/>
          </a:bodyPr>
          <a:lstStyle/>
          <a:p>
            <a:r>
              <a:rPr lang="en-US" dirty="0">
                <a:solidFill>
                  <a:schemeClr val="tx1"/>
                </a:solidFill>
                <a:hlinkClick r:id="rId2">
                  <a:extLst>
                    <a:ext uri="{A12FA001-AC4F-418D-AE19-62706E023703}">
                      <ahyp:hlinkClr xmlns:ahyp="http://schemas.microsoft.com/office/drawing/2018/hyperlinkcolor" val="tx"/>
                    </a:ext>
                  </a:extLst>
                </a:hlinkClick>
              </a:rPr>
              <a:t>The Internet of Things and its Benefit to U.S. Water Customers (kuritaamerica.com)</a:t>
            </a:r>
            <a:endParaRPr lang="en-US" dirty="0">
              <a:solidFill>
                <a:schemeClr val="tx1"/>
              </a:solidFill>
            </a:endParaRPr>
          </a:p>
        </p:txBody>
      </p:sp>
      <p:pic>
        <p:nvPicPr>
          <p:cNvPr id="1026" name="Picture 2">
            <a:extLst>
              <a:ext uri="{FF2B5EF4-FFF2-40B4-BE49-F238E27FC236}">
                <a16:creationId xmlns:a16="http://schemas.microsoft.com/office/drawing/2014/main" id="{94C2761C-DB2E-8112-2110-7603ACD48C0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3181" y="0"/>
            <a:ext cx="7939882" cy="6134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215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28160-CB2A-936C-1F63-8925E8491419}"/>
              </a:ext>
            </a:extLst>
          </p:cNvPr>
          <p:cNvSpPr>
            <a:spLocks noGrp="1"/>
          </p:cNvSpPr>
          <p:nvPr>
            <p:ph type="title"/>
          </p:nvPr>
        </p:nvSpPr>
        <p:spPr>
          <a:xfrm>
            <a:off x="482600" y="107156"/>
            <a:ext cx="9318625" cy="1661993"/>
          </a:xfrm>
        </p:spPr>
        <p:txBody>
          <a:bodyPr/>
          <a:lstStyle/>
          <a:p>
            <a:r>
              <a:rPr lang="lv-LV" dirty="0" err="1">
                <a:solidFill>
                  <a:schemeClr val="tx1"/>
                </a:solidFill>
              </a:rPr>
              <a:t>Pollunit</a:t>
            </a:r>
            <a:r>
              <a:rPr lang="lv-LV" dirty="0">
                <a:solidFill>
                  <a:schemeClr val="tx1"/>
                </a:solidFill>
              </a:rPr>
              <a:t> (</a:t>
            </a:r>
            <a:r>
              <a:rPr lang="lv-LV" dirty="0">
                <a:solidFill>
                  <a:schemeClr val="tx1"/>
                </a:solidFill>
                <a:hlinkClick r:id="rId2">
                  <a:extLst>
                    <a:ext uri="{A12FA001-AC4F-418D-AE19-62706E023703}">
                      <ahyp:hlinkClr xmlns:ahyp="http://schemas.microsoft.com/office/drawing/2018/hyperlinkcolor" val="tx"/>
                    </a:ext>
                  </a:extLst>
                </a:hlinkClick>
              </a:rPr>
              <a:t>https://pollunit.com/</a:t>
            </a:r>
            <a:r>
              <a:rPr lang="lv-LV" dirty="0">
                <a:solidFill>
                  <a:schemeClr val="tx1"/>
                </a:solidFill>
              </a:rPr>
              <a:t>) – to </a:t>
            </a:r>
            <a:r>
              <a:rPr lang="lv-LV" dirty="0" err="1">
                <a:solidFill>
                  <a:schemeClr val="tx1"/>
                </a:solidFill>
              </a:rPr>
              <a:t>ensure</a:t>
            </a:r>
            <a:r>
              <a:rPr lang="lv-LV" dirty="0">
                <a:solidFill>
                  <a:schemeClr val="tx1"/>
                </a:solidFill>
              </a:rPr>
              <a:t> «</a:t>
            </a:r>
            <a:r>
              <a:rPr lang="lv-LV" dirty="0" err="1">
                <a:solidFill>
                  <a:schemeClr val="tx1"/>
                </a:solidFill>
              </a:rPr>
              <a:t>exhibition»of</a:t>
            </a:r>
            <a:r>
              <a:rPr lang="lv-LV" dirty="0">
                <a:solidFill>
                  <a:schemeClr val="tx1"/>
                </a:solidFill>
              </a:rPr>
              <a:t> </a:t>
            </a:r>
            <a:r>
              <a:rPr lang="lv-LV" dirty="0" err="1">
                <a:solidFill>
                  <a:schemeClr val="tx1"/>
                </a:solidFill>
              </a:rPr>
              <a:t>the</a:t>
            </a:r>
            <a:r>
              <a:rPr lang="lv-LV" dirty="0">
                <a:solidFill>
                  <a:schemeClr val="tx1"/>
                </a:solidFill>
              </a:rPr>
              <a:t> </a:t>
            </a:r>
            <a:r>
              <a:rPr lang="lv-LV" dirty="0" err="1">
                <a:solidFill>
                  <a:schemeClr val="tx1"/>
                </a:solidFill>
              </a:rPr>
              <a:t>works</a:t>
            </a:r>
            <a:r>
              <a:rPr lang="lv-LV" dirty="0">
                <a:solidFill>
                  <a:schemeClr val="tx1"/>
                </a:solidFill>
              </a:rPr>
              <a:t> </a:t>
            </a:r>
            <a:r>
              <a:rPr lang="lv-LV" dirty="0" err="1">
                <a:solidFill>
                  <a:schemeClr val="tx1"/>
                </a:solidFill>
              </a:rPr>
              <a:t>performed</a:t>
            </a:r>
            <a:endParaRPr lang="en-US" dirty="0">
              <a:solidFill>
                <a:schemeClr val="tx1"/>
              </a:solidFill>
            </a:endParaRPr>
          </a:p>
        </p:txBody>
      </p:sp>
      <p:pic>
        <p:nvPicPr>
          <p:cNvPr id="4" name="Picture 3">
            <a:extLst>
              <a:ext uri="{FF2B5EF4-FFF2-40B4-BE49-F238E27FC236}">
                <a16:creationId xmlns:a16="http://schemas.microsoft.com/office/drawing/2014/main" id="{49ACD0C7-897A-87E1-7BAB-1D3D5870CA8C}"/>
              </a:ext>
            </a:extLst>
          </p:cNvPr>
          <p:cNvPicPr>
            <a:picLocks noChangeAspect="1"/>
          </p:cNvPicPr>
          <p:nvPr/>
        </p:nvPicPr>
        <p:blipFill>
          <a:blip r:embed="rId3"/>
          <a:stretch>
            <a:fillRect/>
          </a:stretch>
        </p:blipFill>
        <p:spPr>
          <a:xfrm>
            <a:off x="885825" y="1829452"/>
            <a:ext cx="8915400" cy="4835667"/>
          </a:xfrm>
          <a:prstGeom prst="rect">
            <a:avLst/>
          </a:prstGeom>
        </p:spPr>
      </p:pic>
    </p:spTree>
    <p:extLst>
      <p:ext uri="{BB962C8B-B14F-4D97-AF65-F5344CB8AC3E}">
        <p14:creationId xmlns:p14="http://schemas.microsoft.com/office/powerpoint/2010/main" val="968571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1F5F"/>
          </a:solidFill>
        </p:spPr>
        <p:txBody>
          <a:bodyPr wrap="square" lIns="0" tIns="0" rIns="0" bIns="0" rtlCol="0"/>
          <a:lstStyle/>
          <a:p>
            <a:endParaRPr/>
          </a:p>
        </p:txBody>
      </p:sp>
      <p:pic>
        <p:nvPicPr>
          <p:cNvPr id="3" name="object 3"/>
          <p:cNvPicPr/>
          <p:nvPr/>
        </p:nvPicPr>
        <p:blipFill>
          <a:blip r:embed="rId2" cstate="print"/>
          <a:stretch>
            <a:fillRect/>
          </a:stretch>
        </p:blipFill>
        <p:spPr>
          <a:xfrm>
            <a:off x="0" y="5737859"/>
            <a:ext cx="4011167" cy="1120138"/>
          </a:xfrm>
          <a:prstGeom prst="rect">
            <a:avLst/>
          </a:prstGeom>
        </p:spPr>
      </p:pic>
      <p:sp>
        <p:nvSpPr>
          <p:cNvPr id="4" name="object 4"/>
          <p:cNvSpPr txBox="1">
            <a:spLocks noGrp="1"/>
          </p:cNvSpPr>
          <p:nvPr>
            <p:ph type="title"/>
          </p:nvPr>
        </p:nvSpPr>
        <p:spPr>
          <a:xfrm>
            <a:off x="4308475" y="524382"/>
            <a:ext cx="1554480" cy="513715"/>
          </a:xfrm>
          <a:prstGeom prst="rect">
            <a:avLst/>
          </a:prstGeom>
        </p:spPr>
        <p:txBody>
          <a:bodyPr vert="horz" wrap="square" lIns="0" tIns="13335" rIns="0" bIns="0" rtlCol="0">
            <a:spAutoFit/>
          </a:bodyPr>
          <a:lstStyle/>
          <a:p>
            <a:pPr marL="12700">
              <a:lnSpc>
                <a:spcPct val="100000"/>
              </a:lnSpc>
              <a:spcBef>
                <a:spcPts val="105"/>
              </a:spcBef>
            </a:pPr>
            <a:r>
              <a:rPr sz="3200" b="1" spc="35" dirty="0">
                <a:solidFill>
                  <a:srgbClr val="FFFFFF"/>
                </a:solidFill>
                <a:latin typeface="Trebuchet MS"/>
                <a:cs typeface="Trebuchet MS"/>
              </a:rPr>
              <a:t>O</a:t>
            </a:r>
            <a:r>
              <a:rPr sz="3200" b="1" spc="65" dirty="0">
                <a:solidFill>
                  <a:srgbClr val="FFFFFF"/>
                </a:solidFill>
                <a:latin typeface="Trebuchet MS"/>
                <a:cs typeface="Trebuchet MS"/>
              </a:rPr>
              <a:t>U</a:t>
            </a:r>
            <a:r>
              <a:rPr sz="3200" b="1" spc="-35" dirty="0">
                <a:solidFill>
                  <a:srgbClr val="FFFFFF"/>
                </a:solidFill>
                <a:latin typeface="Trebuchet MS"/>
                <a:cs typeface="Trebuchet MS"/>
              </a:rPr>
              <a:t>T</a:t>
            </a:r>
            <a:r>
              <a:rPr sz="3200" b="1" spc="10" dirty="0">
                <a:solidFill>
                  <a:srgbClr val="FFFFFF"/>
                </a:solidFill>
                <a:latin typeface="Trebuchet MS"/>
                <a:cs typeface="Trebuchet MS"/>
              </a:rPr>
              <a:t>L</a:t>
            </a:r>
            <a:r>
              <a:rPr sz="3200" b="1" spc="-80" dirty="0">
                <a:solidFill>
                  <a:srgbClr val="FFFFFF"/>
                </a:solidFill>
                <a:latin typeface="Trebuchet MS"/>
                <a:cs typeface="Trebuchet MS"/>
              </a:rPr>
              <a:t>A</a:t>
            </a:r>
            <a:r>
              <a:rPr sz="3200" b="1" spc="-125" dirty="0">
                <a:solidFill>
                  <a:srgbClr val="FFFFFF"/>
                </a:solidFill>
                <a:latin typeface="Trebuchet MS"/>
                <a:cs typeface="Trebuchet MS"/>
              </a:rPr>
              <a:t>Y</a:t>
            </a:r>
            <a:endParaRPr sz="3200">
              <a:latin typeface="Trebuchet MS"/>
              <a:cs typeface="Trebuchet MS"/>
            </a:endParaRPr>
          </a:p>
        </p:txBody>
      </p:sp>
      <p:sp>
        <p:nvSpPr>
          <p:cNvPr id="6" name="object 6"/>
          <p:cNvSpPr txBox="1"/>
          <p:nvPr/>
        </p:nvSpPr>
        <p:spPr>
          <a:xfrm>
            <a:off x="29667" y="5127894"/>
            <a:ext cx="4224655" cy="65786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2D75B6"/>
                </a:solidFill>
                <a:latin typeface="Tahoma"/>
                <a:cs typeface="Tahoma"/>
              </a:rPr>
              <a:t>TrainyFly</a:t>
            </a:r>
            <a:endParaRPr sz="1800">
              <a:latin typeface="Tahoma"/>
              <a:cs typeface="Tahoma"/>
            </a:endParaRPr>
          </a:p>
          <a:p>
            <a:pPr marL="61594">
              <a:lnSpc>
                <a:spcPct val="100000"/>
              </a:lnSpc>
              <a:spcBef>
                <a:spcPts val="645"/>
              </a:spcBef>
            </a:pPr>
            <a:r>
              <a:rPr sz="1800" spc="-10" dirty="0">
                <a:solidFill>
                  <a:srgbClr val="2D75B6"/>
                </a:solidFill>
                <a:latin typeface="Tahoma"/>
                <a:cs typeface="Tahoma"/>
              </a:rPr>
              <a:t>No.</a:t>
            </a:r>
            <a:r>
              <a:rPr sz="1800" spc="30" dirty="0">
                <a:solidFill>
                  <a:srgbClr val="2D75B6"/>
                </a:solidFill>
                <a:latin typeface="Tahoma"/>
                <a:cs typeface="Tahoma"/>
              </a:rPr>
              <a:t> </a:t>
            </a:r>
            <a:r>
              <a:rPr sz="1800" spc="-10" dirty="0">
                <a:solidFill>
                  <a:srgbClr val="2D75B6"/>
                </a:solidFill>
                <a:latin typeface="Tahoma"/>
                <a:cs typeface="Tahoma"/>
              </a:rPr>
              <a:t>2022-1-LV01-KA210-ADU-000084264</a:t>
            </a:r>
            <a:endParaRPr sz="1800">
              <a:latin typeface="Tahoma"/>
              <a:cs typeface="Tahoma"/>
            </a:endParaRPr>
          </a:p>
        </p:txBody>
      </p:sp>
      <p:sp>
        <p:nvSpPr>
          <p:cNvPr id="7" name="object 7"/>
          <p:cNvSpPr txBox="1"/>
          <p:nvPr/>
        </p:nvSpPr>
        <p:spPr>
          <a:xfrm>
            <a:off x="5615685" y="6390890"/>
            <a:ext cx="145415" cy="300355"/>
          </a:xfrm>
          <a:prstGeom prst="rect">
            <a:avLst/>
          </a:prstGeom>
        </p:spPr>
        <p:txBody>
          <a:bodyPr vert="horz" wrap="square" lIns="0" tIns="1905" rIns="0" bIns="0" rtlCol="0">
            <a:spAutoFit/>
          </a:bodyPr>
          <a:lstStyle/>
          <a:p>
            <a:pPr marL="12700">
              <a:lnSpc>
                <a:spcPct val="100000"/>
              </a:lnSpc>
              <a:spcBef>
                <a:spcPts val="15"/>
              </a:spcBef>
            </a:pPr>
            <a:r>
              <a:rPr sz="1800" spc="-5" dirty="0">
                <a:latin typeface="Trebuchet MS"/>
                <a:cs typeface="Trebuchet MS"/>
              </a:rPr>
              <a:t>2</a:t>
            </a:r>
            <a:endParaRPr sz="1800">
              <a:latin typeface="Trebuchet MS"/>
              <a:cs typeface="Trebuchet MS"/>
            </a:endParaRPr>
          </a:p>
        </p:txBody>
      </p:sp>
      <p:sp>
        <p:nvSpPr>
          <p:cNvPr id="5" name="object 5"/>
          <p:cNvSpPr txBox="1"/>
          <p:nvPr/>
        </p:nvSpPr>
        <p:spPr>
          <a:xfrm>
            <a:off x="2198370" y="1067511"/>
            <a:ext cx="2933065" cy="3479479"/>
          </a:xfrm>
          <a:prstGeom prst="rect">
            <a:avLst/>
          </a:prstGeom>
        </p:spPr>
        <p:txBody>
          <a:bodyPr vert="horz" wrap="square" lIns="0" tIns="12065" rIns="0" bIns="0" rtlCol="0">
            <a:spAutoFit/>
          </a:bodyPr>
          <a:lstStyle/>
          <a:p>
            <a:pPr marL="12700">
              <a:lnSpc>
                <a:spcPct val="100000"/>
              </a:lnSpc>
              <a:spcBef>
                <a:spcPts val="95"/>
              </a:spcBef>
            </a:pPr>
            <a:r>
              <a:rPr sz="2800" dirty="0">
                <a:solidFill>
                  <a:srgbClr val="FFFFFF"/>
                </a:solidFill>
                <a:latin typeface="Arial MT"/>
                <a:cs typeface="Arial MT"/>
              </a:rPr>
              <a:t>Introduction</a:t>
            </a:r>
            <a:endParaRPr sz="2800" dirty="0">
              <a:latin typeface="Arial MT"/>
              <a:cs typeface="Arial MT"/>
            </a:endParaRPr>
          </a:p>
          <a:p>
            <a:pPr marL="12700">
              <a:lnSpc>
                <a:spcPct val="100000"/>
              </a:lnSpc>
              <a:spcBef>
                <a:spcPts val="2680"/>
              </a:spcBef>
            </a:pPr>
            <a:r>
              <a:rPr sz="2800" spc="-5" dirty="0">
                <a:solidFill>
                  <a:srgbClr val="FFFFFF"/>
                </a:solidFill>
                <a:latin typeface="Arial MT"/>
                <a:cs typeface="Arial MT"/>
              </a:rPr>
              <a:t>Objectives</a:t>
            </a:r>
            <a:endParaRPr sz="2800" dirty="0">
              <a:latin typeface="Arial MT"/>
              <a:cs typeface="Arial MT"/>
            </a:endParaRPr>
          </a:p>
          <a:p>
            <a:pPr marL="12700" marR="5080">
              <a:lnSpc>
                <a:spcPct val="150100"/>
              </a:lnSpc>
              <a:spcBef>
                <a:spcPts val="1005"/>
              </a:spcBef>
            </a:pPr>
            <a:r>
              <a:rPr sz="2800" dirty="0">
                <a:solidFill>
                  <a:srgbClr val="FFFFFF"/>
                </a:solidFill>
                <a:latin typeface="Arial MT"/>
                <a:cs typeface="Arial MT"/>
              </a:rPr>
              <a:t>Partners</a:t>
            </a:r>
            <a:endParaRPr lang="lv-LV" sz="2800" dirty="0">
              <a:solidFill>
                <a:srgbClr val="FFFFFF"/>
              </a:solidFill>
              <a:latin typeface="Arial MT"/>
              <a:cs typeface="Arial MT"/>
            </a:endParaRPr>
          </a:p>
          <a:p>
            <a:pPr marL="12700" marR="5080">
              <a:lnSpc>
                <a:spcPct val="150100"/>
              </a:lnSpc>
              <a:spcBef>
                <a:spcPts val="1005"/>
              </a:spcBef>
            </a:pPr>
            <a:r>
              <a:rPr sz="2800" spc="-5" dirty="0">
                <a:solidFill>
                  <a:srgbClr val="FFFFFF"/>
                </a:solidFill>
                <a:latin typeface="Arial MT"/>
                <a:cs typeface="Arial MT"/>
              </a:rPr>
              <a:t> Activities</a:t>
            </a:r>
            <a:endParaRPr sz="2800" dirty="0">
              <a:latin typeface="Arial MT"/>
              <a:cs typeface="Arial MT"/>
            </a:endParaRPr>
          </a:p>
          <a:p>
            <a:pPr marL="12700" marR="1391920">
              <a:lnSpc>
                <a:spcPts val="6040"/>
              </a:lnSpc>
              <a:spcBef>
                <a:spcPts val="445"/>
              </a:spcBef>
            </a:pPr>
            <a:r>
              <a:rPr sz="2800" spc="-5" dirty="0">
                <a:solidFill>
                  <a:srgbClr val="FFFFFF"/>
                </a:solidFill>
                <a:latin typeface="Arial MT"/>
                <a:cs typeface="Arial MT"/>
              </a:rPr>
              <a:t>Summa</a:t>
            </a:r>
            <a:r>
              <a:rPr sz="2800" dirty="0">
                <a:solidFill>
                  <a:srgbClr val="FFFFFF"/>
                </a:solidFill>
                <a:latin typeface="Arial MT"/>
                <a:cs typeface="Arial MT"/>
              </a:rPr>
              <a:t>r</a:t>
            </a:r>
            <a:r>
              <a:rPr sz="2800" spc="-5" dirty="0">
                <a:solidFill>
                  <a:srgbClr val="FFFFFF"/>
                </a:solidFill>
                <a:latin typeface="Arial MT"/>
                <a:cs typeface="Arial MT"/>
              </a:rPr>
              <a:t>y</a:t>
            </a:r>
            <a:endParaRPr sz="2800" dirty="0">
              <a:latin typeface="Arial MT"/>
              <a:cs typeface="Arial M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FDCBD-E496-876E-3C87-EB94CB7F7EC3}"/>
              </a:ext>
            </a:extLst>
          </p:cNvPr>
          <p:cNvSpPr>
            <a:spLocks noGrp="1"/>
          </p:cNvSpPr>
          <p:nvPr>
            <p:ph type="title"/>
          </p:nvPr>
        </p:nvSpPr>
        <p:spPr>
          <a:xfrm>
            <a:off x="1000125" y="220653"/>
            <a:ext cx="10458449" cy="1107996"/>
          </a:xfrm>
        </p:spPr>
        <p:txBody>
          <a:bodyPr/>
          <a:lstStyle/>
          <a:p>
            <a:r>
              <a:rPr lang="lv-LV" dirty="0" err="1"/>
              <a:t>Doodle</a:t>
            </a:r>
            <a:r>
              <a:rPr lang="lv-LV" dirty="0"/>
              <a:t> – </a:t>
            </a:r>
            <a:r>
              <a:rPr lang="lv-LV" dirty="0" err="1"/>
              <a:t>possibilities</a:t>
            </a:r>
            <a:r>
              <a:rPr lang="lv-LV" dirty="0"/>
              <a:t> to </a:t>
            </a:r>
            <a:r>
              <a:rPr lang="lv-LV" dirty="0" err="1"/>
              <a:t>vote</a:t>
            </a:r>
            <a:r>
              <a:rPr lang="lv-LV" dirty="0"/>
              <a:t> </a:t>
            </a:r>
            <a:r>
              <a:rPr lang="lv-LV" dirty="0" err="1"/>
              <a:t>for</a:t>
            </a:r>
            <a:r>
              <a:rPr lang="lv-LV" dirty="0"/>
              <a:t> </a:t>
            </a:r>
            <a:r>
              <a:rPr lang="lv-LV" dirty="0" err="1"/>
              <a:t>the</a:t>
            </a:r>
            <a:r>
              <a:rPr lang="lv-LV" dirty="0"/>
              <a:t> </a:t>
            </a:r>
            <a:r>
              <a:rPr lang="lv-LV" dirty="0" err="1"/>
              <a:t>best</a:t>
            </a:r>
            <a:r>
              <a:rPr lang="lv-LV" dirty="0"/>
              <a:t> </a:t>
            </a:r>
            <a:r>
              <a:rPr lang="lv-LV" dirty="0" err="1"/>
              <a:t>time</a:t>
            </a:r>
            <a:r>
              <a:rPr lang="lv-LV" dirty="0"/>
              <a:t> to </a:t>
            </a:r>
            <a:r>
              <a:rPr lang="lv-LV"/>
              <a:t>organise</a:t>
            </a:r>
            <a:r>
              <a:rPr lang="lv-LV" dirty="0"/>
              <a:t> a </a:t>
            </a:r>
            <a:r>
              <a:rPr lang="lv-LV" dirty="0" err="1"/>
              <a:t>meeting</a:t>
            </a:r>
            <a:endParaRPr lang="en-US" dirty="0"/>
          </a:p>
        </p:txBody>
      </p:sp>
      <p:pic>
        <p:nvPicPr>
          <p:cNvPr id="4" name="Picture 3">
            <a:extLst>
              <a:ext uri="{FF2B5EF4-FFF2-40B4-BE49-F238E27FC236}">
                <a16:creationId xmlns:a16="http://schemas.microsoft.com/office/drawing/2014/main" id="{8ED16919-A767-1CAE-E88A-C529ABCCBB45}"/>
              </a:ext>
            </a:extLst>
          </p:cNvPr>
          <p:cNvPicPr>
            <a:picLocks noChangeAspect="1"/>
          </p:cNvPicPr>
          <p:nvPr/>
        </p:nvPicPr>
        <p:blipFill>
          <a:blip r:embed="rId2"/>
          <a:stretch>
            <a:fillRect/>
          </a:stretch>
        </p:blipFill>
        <p:spPr>
          <a:xfrm>
            <a:off x="2000250" y="1437279"/>
            <a:ext cx="8941634" cy="5321477"/>
          </a:xfrm>
          <a:prstGeom prst="rect">
            <a:avLst/>
          </a:prstGeom>
        </p:spPr>
      </p:pic>
    </p:spTree>
    <p:extLst>
      <p:ext uri="{BB962C8B-B14F-4D97-AF65-F5344CB8AC3E}">
        <p14:creationId xmlns:p14="http://schemas.microsoft.com/office/powerpoint/2010/main" val="16993825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70345-1454-55BC-02D4-2F65BF70C2C6}"/>
              </a:ext>
            </a:extLst>
          </p:cNvPr>
          <p:cNvSpPr>
            <a:spLocks noGrp="1"/>
          </p:cNvSpPr>
          <p:nvPr>
            <p:ph type="title"/>
          </p:nvPr>
        </p:nvSpPr>
        <p:spPr>
          <a:xfrm>
            <a:off x="2740025" y="187230"/>
            <a:ext cx="6711949" cy="553998"/>
          </a:xfrm>
        </p:spPr>
        <p:txBody>
          <a:bodyPr/>
          <a:lstStyle/>
          <a:p>
            <a:r>
              <a:rPr lang="lv-LV" dirty="0" err="1"/>
              <a:t>Moodle</a:t>
            </a:r>
            <a:r>
              <a:rPr lang="lv-LV" dirty="0"/>
              <a:t> </a:t>
            </a:r>
            <a:endParaRPr lang="en-US" dirty="0"/>
          </a:p>
        </p:txBody>
      </p:sp>
      <p:pic>
        <p:nvPicPr>
          <p:cNvPr id="4" name="Picture 3">
            <a:extLst>
              <a:ext uri="{FF2B5EF4-FFF2-40B4-BE49-F238E27FC236}">
                <a16:creationId xmlns:a16="http://schemas.microsoft.com/office/drawing/2014/main" id="{421677F9-B054-F790-63ED-A99B0B873518}"/>
              </a:ext>
            </a:extLst>
          </p:cNvPr>
          <p:cNvPicPr>
            <a:picLocks noChangeAspect="1"/>
          </p:cNvPicPr>
          <p:nvPr/>
        </p:nvPicPr>
        <p:blipFill>
          <a:blip r:embed="rId2"/>
          <a:stretch>
            <a:fillRect/>
          </a:stretch>
        </p:blipFill>
        <p:spPr>
          <a:xfrm>
            <a:off x="1000103" y="771480"/>
            <a:ext cx="9115448" cy="6086520"/>
          </a:xfrm>
          <a:prstGeom prst="rect">
            <a:avLst/>
          </a:prstGeom>
        </p:spPr>
      </p:pic>
    </p:spTree>
    <p:extLst>
      <p:ext uri="{BB962C8B-B14F-4D97-AF65-F5344CB8AC3E}">
        <p14:creationId xmlns:p14="http://schemas.microsoft.com/office/powerpoint/2010/main" val="3172744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42C10-5A89-4FAB-E2F3-BEBFE9895A33}"/>
              </a:ext>
            </a:extLst>
          </p:cNvPr>
          <p:cNvSpPr>
            <a:spLocks noGrp="1"/>
          </p:cNvSpPr>
          <p:nvPr>
            <p:ph type="title"/>
          </p:nvPr>
        </p:nvSpPr>
        <p:spPr>
          <a:xfrm>
            <a:off x="414338" y="465835"/>
            <a:ext cx="11315699" cy="1920177"/>
          </a:xfrm>
        </p:spPr>
        <p:txBody>
          <a:bodyPr/>
          <a:lstStyle/>
          <a:p>
            <a:r>
              <a:rPr lang="lv-LV" dirty="0" err="1"/>
              <a:t>MsPower</a:t>
            </a:r>
            <a:r>
              <a:rPr lang="lv-LV" dirty="0"/>
              <a:t> </a:t>
            </a:r>
            <a:r>
              <a:rPr lang="lv-LV" dirty="0" err="1"/>
              <a:t>Point</a:t>
            </a:r>
            <a:r>
              <a:rPr lang="lv-LV" dirty="0"/>
              <a:t> – </a:t>
            </a:r>
            <a:r>
              <a:rPr lang="lv-LV" dirty="0" err="1"/>
              <a:t>there</a:t>
            </a:r>
            <a:r>
              <a:rPr lang="lv-LV" dirty="0"/>
              <a:t> </a:t>
            </a:r>
            <a:r>
              <a:rPr lang="lv-LV" dirty="0" err="1"/>
              <a:t>are</a:t>
            </a:r>
            <a:r>
              <a:rPr lang="lv-LV" dirty="0"/>
              <a:t> </a:t>
            </a:r>
            <a:r>
              <a:rPr lang="lv-LV" dirty="0" err="1"/>
              <a:t>many</a:t>
            </a:r>
            <a:r>
              <a:rPr lang="lv-LV" dirty="0"/>
              <a:t> </a:t>
            </a:r>
            <a:r>
              <a:rPr lang="lv-LV" dirty="0" err="1"/>
              <a:t>possibilites</a:t>
            </a:r>
            <a:r>
              <a:rPr lang="lv-LV" dirty="0"/>
              <a:t> </a:t>
            </a:r>
            <a:r>
              <a:rPr lang="lv-LV" dirty="0" err="1"/>
              <a:t>related</a:t>
            </a:r>
            <a:r>
              <a:rPr lang="lv-LV" dirty="0"/>
              <a:t> to </a:t>
            </a:r>
            <a:r>
              <a:rPr lang="lv-LV" dirty="0" err="1"/>
              <a:t>this</a:t>
            </a:r>
            <a:r>
              <a:rPr lang="lv-LV" dirty="0"/>
              <a:t> </a:t>
            </a:r>
            <a:r>
              <a:rPr lang="lv-LV" dirty="0" err="1"/>
              <a:t>programme</a:t>
            </a:r>
            <a:endParaRPr lang="en-US" dirty="0"/>
          </a:p>
        </p:txBody>
      </p:sp>
      <p:pic>
        <p:nvPicPr>
          <p:cNvPr id="7" name="Picture 6">
            <a:extLst>
              <a:ext uri="{FF2B5EF4-FFF2-40B4-BE49-F238E27FC236}">
                <a16:creationId xmlns:a16="http://schemas.microsoft.com/office/drawing/2014/main" id="{6C344344-0075-D3A6-E3D6-F2330AD810BB}"/>
              </a:ext>
            </a:extLst>
          </p:cNvPr>
          <p:cNvPicPr>
            <a:picLocks noChangeAspect="1"/>
          </p:cNvPicPr>
          <p:nvPr/>
        </p:nvPicPr>
        <p:blipFill>
          <a:blip r:embed="rId2"/>
          <a:stretch>
            <a:fillRect/>
          </a:stretch>
        </p:blipFill>
        <p:spPr>
          <a:xfrm>
            <a:off x="71393" y="1700213"/>
            <a:ext cx="12049213" cy="3228975"/>
          </a:xfrm>
          <a:prstGeom prst="rect">
            <a:avLst/>
          </a:prstGeom>
        </p:spPr>
      </p:pic>
    </p:spTree>
    <p:extLst>
      <p:ext uri="{BB962C8B-B14F-4D97-AF65-F5344CB8AC3E}">
        <p14:creationId xmlns:p14="http://schemas.microsoft.com/office/powerpoint/2010/main" val="2812605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30B4F-8EE5-544C-C22D-ECF7B105ED7B}"/>
              </a:ext>
            </a:extLst>
          </p:cNvPr>
          <p:cNvSpPr>
            <a:spLocks noGrp="1"/>
          </p:cNvSpPr>
          <p:nvPr>
            <p:ph type="title"/>
          </p:nvPr>
        </p:nvSpPr>
        <p:spPr>
          <a:xfrm>
            <a:off x="385763" y="465836"/>
            <a:ext cx="11680031" cy="861774"/>
          </a:xfrm>
        </p:spPr>
        <p:txBody>
          <a:bodyPr/>
          <a:lstStyle/>
          <a:p>
            <a:r>
              <a:rPr lang="lv-LV" dirty="0" err="1"/>
              <a:t>View</a:t>
            </a:r>
            <a:r>
              <a:rPr lang="lv-LV" dirty="0"/>
              <a:t> – </a:t>
            </a:r>
            <a:r>
              <a:rPr lang="lv-LV" dirty="0" err="1"/>
              <a:t>Slide</a:t>
            </a:r>
            <a:r>
              <a:rPr lang="lv-LV" dirty="0"/>
              <a:t> Master – </a:t>
            </a:r>
            <a:r>
              <a:rPr lang="lv-LV" dirty="0" err="1"/>
              <a:t>possibilities</a:t>
            </a:r>
            <a:r>
              <a:rPr lang="lv-LV" dirty="0"/>
              <a:t> to </a:t>
            </a:r>
            <a:r>
              <a:rPr lang="lv-LV" dirty="0" err="1"/>
              <a:t>adjust</a:t>
            </a:r>
            <a:r>
              <a:rPr lang="lv-LV" dirty="0"/>
              <a:t> </a:t>
            </a:r>
            <a:r>
              <a:rPr lang="lv-LV" dirty="0" err="1"/>
              <a:t>the</a:t>
            </a:r>
            <a:r>
              <a:rPr lang="lv-LV" dirty="0"/>
              <a:t> </a:t>
            </a:r>
            <a:r>
              <a:rPr lang="lv-LV" dirty="0" err="1"/>
              <a:t>templates</a:t>
            </a:r>
            <a:r>
              <a:rPr lang="lv-LV" dirty="0"/>
              <a:t> </a:t>
            </a:r>
            <a:r>
              <a:rPr lang="lv-LV" dirty="0" err="1"/>
              <a:t>of</a:t>
            </a:r>
            <a:r>
              <a:rPr lang="lv-LV" dirty="0"/>
              <a:t> </a:t>
            </a:r>
            <a:r>
              <a:rPr lang="lv-LV" dirty="0" err="1"/>
              <a:t>the</a:t>
            </a:r>
            <a:r>
              <a:rPr lang="lv-LV" dirty="0"/>
              <a:t> </a:t>
            </a:r>
            <a:r>
              <a:rPr lang="lv-LV" dirty="0" err="1"/>
              <a:t>slides</a:t>
            </a:r>
            <a:r>
              <a:rPr lang="lv-LV" dirty="0"/>
              <a:t>  </a:t>
            </a:r>
            <a:endParaRPr lang="en-US" dirty="0"/>
          </a:p>
        </p:txBody>
      </p:sp>
      <p:sp>
        <p:nvSpPr>
          <p:cNvPr id="3" name="Text Placeholder 2">
            <a:extLst>
              <a:ext uri="{FF2B5EF4-FFF2-40B4-BE49-F238E27FC236}">
                <a16:creationId xmlns:a16="http://schemas.microsoft.com/office/drawing/2014/main" id="{34E2BD11-96AC-4815-5447-F4EF1F768816}"/>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E57C3AA9-083B-E7D8-6BE6-C35FA3BCD4EC}"/>
              </a:ext>
            </a:extLst>
          </p:cNvPr>
          <p:cNvPicPr>
            <a:picLocks noChangeAspect="1"/>
          </p:cNvPicPr>
          <p:nvPr/>
        </p:nvPicPr>
        <p:blipFill>
          <a:blip r:embed="rId2"/>
          <a:stretch>
            <a:fillRect/>
          </a:stretch>
        </p:blipFill>
        <p:spPr>
          <a:xfrm>
            <a:off x="521493" y="1101650"/>
            <a:ext cx="10179884" cy="5642072"/>
          </a:xfrm>
          <a:prstGeom prst="rect">
            <a:avLst/>
          </a:prstGeom>
        </p:spPr>
      </p:pic>
    </p:spTree>
    <p:extLst>
      <p:ext uri="{BB962C8B-B14F-4D97-AF65-F5344CB8AC3E}">
        <p14:creationId xmlns:p14="http://schemas.microsoft.com/office/powerpoint/2010/main" val="18416127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409CB-0DC2-5739-CF58-BCDE11D6EFD2}"/>
              </a:ext>
            </a:extLst>
          </p:cNvPr>
          <p:cNvSpPr>
            <a:spLocks noGrp="1"/>
          </p:cNvSpPr>
          <p:nvPr>
            <p:ph type="title"/>
          </p:nvPr>
        </p:nvSpPr>
        <p:spPr>
          <a:xfrm>
            <a:off x="2740025" y="465836"/>
            <a:ext cx="6711949" cy="553998"/>
          </a:xfrm>
        </p:spPr>
        <p:txBody>
          <a:bodyPr/>
          <a:lstStyle/>
          <a:p>
            <a:r>
              <a:rPr lang="lv-LV" sz="3600" dirty="0" err="1"/>
              <a:t>Ideas</a:t>
            </a:r>
            <a:r>
              <a:rPr lang="lv-LV" sz="3600" dirty="0"/>
              <a:t> </a:t>
            </a:r>
            <a:r>
              <a:rPr lang="lv-LV" sz="3600" dirty="0" err="1"/>
              <a:t>on</a:t>
            </a:r>
            <a:r>
              <a:rPr lang="lv-LV" sz="3600" dirty="0"/>
              <a:t> </a:t>
            </a:r>
            <a:r>
              <a:rPr lang="lv-LV" sz="3600" dirty="0" err="1"/>
              <a:t>forming</a:t>
            </a:r>
            <a:r>
              <a:rPr lang="lv-LV" sz="3600" dirty="0"/>
              <a:t> </a:t>
            </a:r>
            <a:r>
              <a:rPr lang="lv-LV" sz="3600" dirty="0" err="1"/>
              <a:t>the</a:t>
            </a:r>
            <a:r>
              <a:rPr lang="lv-LV" sz="3600" dirty="0"/>
              <a:t> </a:t>
            </a:r>
            <a:r>
              <a:rPr lang="lv-LV" sz="3600" dirty="0" err="1"/>
              <a:t>slides</a:t>
            </a:r>
            <a:r>
              <a:rPr lang="lv-LV" sz="3600" dirty="0"/>
              <a:t> </a:t>
            </a:r>
            <a:endParaRPr lang="en-US" sz="3600" dirty="0"/>
          </a:p>
        </p:txBody>
      </p:sp>
      <p:sp>
        <p:nvSpPr>
          <p:cNvPr id="3" name="Text Placeholder 2">
            <a:extLst>
              <a:ext uri="{FF2B5EF4-FFF2-40B4-BE49-F238E27FC236}">
                <a16:creationId xmlns:a16="http://schemas.microsoft.com/office/drawing/2014/main" id="{FAB73AEC-5069-18E4-FEC6-E9E76296F662}"/>
              </a:ext>
            </a:extLst>
          </p:cNvPr>
          <p:cNvSpPr>
            <a:spLocks noGrp="1"/>
          </p:cNvSpPr>
          <p:nvPr>
            <p:ph type="body" idx="1"/>
          </p:nvPr>
        </p:nvSpPr>
        <p:spPr>
          <a:xfrm>
            <a:off x="935259" y="1234193"/>
            <a:ext cx="8265159" cy="307777"/>
          </a:xfrm>
        </p:spPr>
        <p:txBody>
          <a:bodyPr/>
          <a:lstStyle/>
          <a:p>
            <a:r>
              <a:rPr lang="lv-LV" dirty="0" err="1"/>
              <a:t>How</a:t>
            </a:r>
            <a:r>
              <a:rPr lang="lv-LV" dirty="0"/>
              <a:t> </a:t>
            </a:r>
            <a:r>
              <a:rPr lang="lv-LV" dirty="0" err="1"/>
              <a:t>the</a:t>
            </a:r>
            <a:r>
              <a:rPr lang="lv-LV" dirty="0"/>
              <a:t> </a:t>
            </a:r>
            <a:r>
              <a:rPr lang="lv-LV" dirty="0" err="1"/>
              <a:t>template</a:t>
            </a:r>
            <a:r>
              <a:rPr lang="lv-LV" dirty="0"/>
              <a:t> </a:t>
            </a:r>
            <a:r>
              <a:rPr lang="lv-LV" dirty="0" err="1"/>
              <a:t>of</a:t>
            </a:r>
            <a:r>
              <a:rPr lang="lv-LV" dirty="0"/>
              <a:t> </a:t>
            </a:r>
            <a:r>
              <a:rPr lang="lv-LV" dirty="0" err="1"/>
              <a:t>the</a:t>
            </a:r>
            <a:r>
              <a:rPr lang="lv-LV" dirty="0"/>
              <a:t> </a:t>
            </a:r>
            <a:r>
              <a:rPr lang="lv-LV" dirty="0" err="1"/>
              <a:t>slide</a:t>
            </a:r>
            <a:r>
              <a:rPr lang="lv-LV" dirty="0"/>
              <a:t> </a:t>
            </a:r>
            <a:r>
              <a:rPr lang="lv-LV" dirty="0" err="1"/>
              <a:t>should</a:t>
            </a:r>
            <a:r>
              <a:rPr lang="lv-LV" dirty="0"/>
              <a:t> </a:t>
            </a:r>
            <a:r>
              <a:rPr lang="lv-LV" dirty="0" err="1"/>
              <a:t>look</a:t>
            </a:r>
            <a:r>
              <a:rPr lang="lv-LV" dirty="0"/>
              <a:t> </a:t>
            </a:r>
            <a:r>
              <a:rPr lang="lv-LV" dirty="0" err="1"/>
              <a:t>life</a:t>
            </a:r>
            <a:endParaRPr lang="en-US" dirty="0"/>
          </a:p>
        </p:txBody>
      </p:sp>
      <p:pic>
        <p:nvPicPr>
          <p:cNvPr id="5" name="Picture 4">
            <a:extLst>
              <a:ext uri="{FF2B5EF4-FFF2-40B4-BE49-F238E27FC236}">
                <a16:creationId xmlns:a16="http://schemas.microsoft.com/office/drawing/2014/main" id="{10D0FD70-7F0A-CEB1-8575-02CFEAC683D5}"/>
              </a:ext>
            </a:extLst>
          </p:cNvPr>
          <p:cNvPicPr>
            <a:picLocks noChangeAspect="1"/>
          </p:cNvPicPr>
          <p:nvPr/>
        </p:nvPicPr>
        <p:blipFill>
          <a:blip r:embed="rId2"/>
          <a:stretch>
            <a:fillRect/>
          </a:stretch>
        </p:blipFill>
        <p:spPr>
          <a:xfrm>
            <a:off x="3419394" y="2064108"/>
            <a:ext cx="8429747" cy="4298613"/>
          </a:xfrm>
          <a:prstGeom prst="rect">
            <a:avLst/>
          </a:prstGeom>
        </p:spPr>
      </p:pic>
    </p:spTree>
    <p:extLst>
      <p:ext uri="{BB962C8B-B14F-4D97-AF65-F5344CB8AC3E}">
        <p14:creationId xmlns:p14="http://schemas.microsoft.com/office/powerpoint/2010/main" val="1643632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52CC4-8E07-9961-A86C-E78B1A156697}"/>
              </a:ext>
            </a:extLst>
          </p:cNvPr>
          <p:cNvSpPr>
            <a:spLocks noGrp="1"/>
          </p:cNvSpPr>
          <p:nvPr>
            <p:ph type="title"/>
          </p:nvPr>
        </p:nvSpPr>
        <p:spPr>
          <a:xfrm>
            <a:off x="975872" y="465836"/>
            <a:ext cx="10339827" cy="1292662"/>
          </a:xfrm>
        </p:spPr>
        <p:txBody>
          <a:bodyPr/>
          <a:lstStyle/>
          <a:p>
            <a:r>
              <a:rPr lang="lv-LV" dirty="0" err="1"/>
              <a:t>The</a:t>
            </a:r>
            <a:r>
              <a:rPr lang="lv-LV" dirty="0"/>
              <a:t> </a:t>
            </a:r>
            <a:r>
              <a:rPr lang="lv-LV" dirty="0" err="1"/>
              <a:t>possibilities</a:t>
            </a:r>
            <a:r>
              <a:rPr lang="lv-LV" dirty="0"/>
              <a:t> </a:t>
            </a:r>
            <a:r>
              <a:rPr lang="lv-LV" dirty="0" err="1"/>
              <a:t>in</a:t>
            </a:r>
            <a:r>
              <a:rPr lang="lv-LV" dirty="0"/>
              <a:t> </a:t>
            </a:r>
            <a:r>
              <a:rPr lang="lv-LV" dirty="0" err="1"/>
              <a:t>inserting</a:t>
            </a:r>
            <a:r>
              <a:rPr lang="lv-LV" dirty="0"/>
              <a:t> </a:t>
            </a:r>
            <a:r>
              <a:rPr lang="lv-LV" dirty="0" err="1"/>
              <a:t>Charts</a:t>
            </a:r>
            <a:r>
              <a:rPr lang="lv-LV" dirty="0"/>
              <a:t> </a:t>
            </a:r>
            <a:r>
              <a:rPr lang="lv-LV" dirty="0" err="1"/>
              <a:t>have</a:t>
            </a:r>
            <a:r>
              <a:rPr lang="lv-LV" dirty="0"/>
              <a:t> </a:t>
            </a:r>
            <a:r>
              <a:rPr lang="lv-LV" dirty="0" err="1"/>
              <a:t>become</a:t>
            </a:r>
            <a:r>
              <a:rPr lang="lv-LV" dirty="0"/>
              <a:t> </a:t>
            </a:r>
            <a:r>
              <a:rPr lang="lv-LV" dirty="0" err="1"/>
              <a:t>much</a:t>
            </a:r>
            <a:r>
              <a:rPr lang="lv-LV" dirty="0"/>
              <a:t> </a:t>
            </a:r>
            <a:r>
              <a:rPr lang="lv-LV" dirty="0" err="1"/>
              <a:t>easier</a:t>
            </a:r>
            <a:r>
              <a:rPr lang="lv-LV" dirty="0"/>
              <a:t> </a:t>
            </a:r>
            <a:r>
              <a:rPr lang="lv-LV" dirty="0" err="1"/>
              <a:t>in</a:t>
            </a:r>
            <a:r>
              <a:rPr lang="lv-LV" dirty="0"/>
              <a:t> </a:t>
            </a:r>
            <a:r>
              <a:rPr lang="lv-LV" dirty="0" err="1"/>
              <a:t>the</a:t>
            </a:r>
            <a:r>
              <a:rPr lang="lv-LV" dirty="0"/>
              <a:t> </a:t>
            </a:r>
            <a:r>
              <a:rPr lang="lv-LV" dirty="0" err="1"/>
              <a:t>MsOffice</a:t>
            </a:r>
            <a:r>
              <a:rPr lang="lv-LV" dirty="0"/>
              <a:t> 365 </a:t>
            </a:r>
            <a:r>
              <a:rPr lang="lv-LV" dirty="0" err="1"/>
              <a:t>version</a:t>
            </a:r>
            <a:endParaRPr lang="en-US" dirty="0"/>
          </a:p>
        </p:txBody>
      </p:sp>
      <p:pic>
        <p:nvPicPr>
          <p:cNvPr id="7" name="Picture 6">
            <a:extLst>
              <a:ext uri="{FF2B5EF4-FFF2-40B4-BE49-F238E27FC236}">
                <a16:creationId xmlns:a16="http://schemas.microsoft.com/office/drawing/2014/main" id="{6DC14B60-0A14-1F71-B0E3-A94A83F13F14}"/>
              </a:ext>
            </a:extLst>
          </p:cNvPr>
          <p:cNvPicPr>
            <a:picLocks noChangeAspect="1"/>
          </p:cNvPicPr>
          <p:nvPr/>
        </p:nvPicPr>
        <p:blipFill>
          <a:blip r:embed="rId2"/>
          <a:stretch>
            <a:fillRect/>
          </a:stretch>
        </p:blipFill>
        <p:spPr>
          <a:xfrm>
            <a:off x="5148239" y="1240830"/>
            <a:ext cx="6167460" cy="5543372"/>
          </a:xfrm>
          <a:prstGeom prst="rect">
            <a:avLst/>
          </a:prstGeom>
        </p:spPr>
      </p:pic>
    </p:spTree>
    <p:extLst>
      <p:ext uri="{BB962C8B-B14F-4D97-AF65-F5344CB8AC3E}">
        <p14:creationId xmlns:p14="http://schemas.microsoft.com/office/powerpoint/2010/main" val="19044142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ttēls 8">
            <a:extLst>
              <a:ext uri="{FF2B5EF4-FFF2-40B4-BE49-F238E27FC236}">
                <a16:creationId xmlns:a16="http://schemas.microsoft.com/office/drawing/2014/main" id="{E56C51C8-7E34-426E-A763-2AA760C5C9E9}"/>
              </a:ext>
            </a:extLst>
          </p:cNvPr>
          <p:cNvPicPr>
            <a:picLocks noChangeAspect="1"/>
          </p:cNvPicPr>
          <p:nvPr/>
        </p:nvPicPr>
        <p:blipFill rotWithShape="1">
          <a:blip r:embed="rId2">
            <a:extLst>
              <a:ext uri="{28A0092B-C50C-407E-A947-70E740481C1C}">
                <a14:useLocalDpi xmlns:a14="http://schemas.microsoft.com/office/drawing/2010/main" val="0"/>
              </a:ext>
            </a:extLst>
          </a:blip>
          <a:srcRect l="5247" r="61614" b="1"/>
          <a:stretch/>
        </p:blipFill>
        <p:spPr>
          <a:xfrm>
            <a:off x="4726390" y="-1"/>
            <a:ext cx="7396554"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Virsraksts 1">
            <a:extLst>
              <a:ext uri="{FF2B5EF4-FFF2-40B4-BE49-F238E27FC236}">
                <a16:creationId xmlns:a16="http://schemas.microsoft.com/office/drawing/2014/main" id="{7F15B61A-A3EC-440F-9371-CF618E0600B3}"/>
              </a:ext>
            </a:extLst>
          </p:cNvPr>
          <p:cNvSpPr>
            <a:spLocks noGrp="1"/>
          </p:cNvSpPr>
          <p:nvPr>
            <p:ph type="title"/>
          </p:nvPr>
        </p:nvSpPr>
        <p:spPr>
          <a:xfrm>
            <a:off x="362761" y="809625"/>
            <a:ext cx="3956455" cy="1320800"/>
          </a:xfrm>
        </p:spPr>
        <p:txBody>
          <a:bodyPr spcFirstLastPara="1" vert="horz" wrap="square" lIns="91440" tIns="45720" rIns="91440" bIns="45720" rtlCol="0" anchor="t" anchorCtr="0">
            <a:normAutofit/>
          </a:bodyPr>
          <a:lstStyle/>
          <a:p>
            <a:pPr>
              <a:lnSpc>
                <a:spcPct val="90000"/>
              </a:lnSpc>
            </a:pPr>
            <a:r>
              <a:rPr lang="lv-LV" dirty="0" err="1">
                <a:solidFill>
                  <a:schemeClr val="accent1"/>
                </a:solidFill>
              </a:rPr>
              <a:t>What</a:t>
            </a:r>
            <a:r>
              <a:rPr lang="lv-LV" dirty="0">
                <a:solidFill>
                  <a:schemeClr val="accent1"/>
                </a:solidFill>
              </a:rPr>
              <a:t> </a:t>
            </a:r>
            <a:r>
              <a:rPr lang="lv-LV" dirty="0" err="1">
                <a:solidFill>
                  <a:schemeClr val="accent1"/>
                </a:solidFill>
              </a:rPr>
              <a:t>one</a:t>
            </a:r>
            <a:r>
              <a:rPr lang="lv-LV" dirty="0">
                <a:solidFill>
                  <a:schemeClr val="accent1"/>
                </a:solidFill>
              </a:rPr>
              <a:t> </a:t>
            </a:r>
            <a:r>
              <a:rPr lang="lv-LV" dirty="0" err="1">
                <a:solidFill>
                  <a:schemeClr val="accent1"/>
                </a:solidFill>
              </a:rPr>
              <a:t>Should</a:t>
            </a:r>
            <a:r>
              <a:rPr lang="lv-LV" dirty="0">
                <a:solidFill>
                  <a:schemeClr val="accent1"/>
                </a:solidFill>
              </a:rPr>
              <a:t> </a:t>
            </a:r>
            <a:r>
              <a:rPr lang="lv-LV" dirty="0" err="1">
                <a:solidFill>
                  <a:schemeClr val="accent1"/>
                </a:solidFill>
              </a:rPr>
              <a:t>not</a:t>
            </a:r>
            <a:r>
              <a:rPr lang="lv-LV" dirty="0">
                <a:solidFill>
                  <a:schemeClr val="accent1"/>
                </a:solidFill>
              </a:rPr>
              <a:t> do, </a:t>
            </a:r>
            <a:r>
              <a:rPr lang="lv-LV" dirty="0" err="1">
                <a:solidFill>
                  <a:schemeClr val="accent1"/>
                </a:solidFill>
              </a:rPr>
              <a:t>if</a:t>
            </a:r>
            <a:r>
              <a:rPr lang="lv-LV" dirty="0">
                <a:solidFill>
                  <a:schemeClr val="accent1"/>
                </a:solidFill>
              </a:rPr>
              <a:t> </a:t>
            </a:r>
            <a:r>
              <a:rPr lang="lv-LV" dirty="0" err="1">
                <a:solidFill>
                  <a:schemeClr val="accent1"/>
                </a:solidFill>
              </a:rPr>
              <a:t>making</a:t>
            </a:r>
            <a:r>
              <a:rPr lang="lv-LV" dirty="0">
                <a:solidFill>
                  <a:schemeClr val="accent1"/>
                </a:solidFill>
              </a:rPr>
              <a:t> </a:t>
            </a:r>
            <a:r>
              <a:rPr lang="lv-LV" dirty="0" err="1">
                <a:solidFill>
                  <a:schemeClr val="accent1"/>
                </a:solidFill>
              </a:rPr>
              <a:t>graphs</a:t>
            </a:r>
            <a:endParaRPr lang="en-US" dirty="0">
              <a:solidFill>
                <a:schemeClr val="accent1"/>
              </a:solidFill>
            </a:endParaRPr>
          </a:p>
        </p:txBody>
      </p:sp>
      <p:sp>
        <p:nvSpPr>
          <p:cNvPr id="7" name="TextBox 6">
            <a:extLst>
              <a:ext uri="{FF2B5EF4-FFF2-40B4-BE49-F238E27FC236}">
                <a16:creationId xmlns:a16="http://schemas.microsoft.com/office/drawing/2014/main" id="{F2F930FA-8F88-41AB-A725-40B958B7C4C3}"/>
              </a:ext>
            </a:extLst>
          </p:cNvPr>
          <p:cNvSpPr txBox="1"/>
          <p:nvPr/>
        </p:nvSpPr>
        <p:spPr>
          <a:xfrm>
            <a:off x="1491473" y="3212977"/>
            <a:ext cx="4352032" cy="3880773"/>
          </a:xfrm>
          <a:prstGeom prst="rect">
            <a:avLst/>
          </a:prstGeom>
        </p:spPr>
        <p:txBody>
          <a:bodyPr vert="horz" lIns="91440" tIns="45720" rIns="91440" bIns="45720" rtlCol="0">
            <a:normAutofit/>
          </a:bodyPr>
          <a:lstStyle/>
          <a:p>
            <a:pPr>
              <a:spcBef>
                <a:spcPts val="1000"/>
              </a:spcBef>
              <a:buClr>
                <a:schemeClr val="accent1"/>
              </a:buClr>
              <a:buSzPct val="80000"/>
              <a:buFont typeface="Wingdings 3" charset="2"/>
              <a:buChar char=""/>
            </a:pPr>
            <a:r>
              <a:rPr lang="en-US" dirty="0">
                <a:solidFill>
                  <a:schemeClr val="tx1">
                    <a:lumMod val="75000"/>
                    <a:lumOff val="25000"/>
                  </a:schemeClr>
                </a:solidFill>
              </a:rPr>
              <a:t>https://www.businessinsider.com/the-27-worst-charts-of-all-time-2013-6</a:t>
            </a:r>
          </a:p>
        </p:txBody>
      </p:sp>
    </p:spTree>
    <p:extLst>
      <p:ext uri="{BB962C8B-B14F-4D97-AF65-F5344CB8AC3E}">
        <p14:creationId xmlns:p14="http://schemas.microsoft.com/office/powerpoint/2010/main" val="50860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5B1D7-820F-D79A-B4BA-137281A582E8}"/>
              </a:ext>
            </a:extLst>
          </p:cNvPr>
          <p:cNvSpPr>
            <a:spLocks noGrp="1"/>
          </p:cNvSpPr>
          <p:nvPr>
            <p:ph type="title"/>
          </p:nvPr>
        </p:nvSpPr>
        <p:spPr>
          <a:xfrm>
            <a:off x="850106" y="51499"/>
            <a:ext cx="8630443" cy="430887"/>
          </a:xfrm>
        </p:spPr>
        <p:txBody>
          <a:bodyPr/>
          <a:lstStyle/>
          <a:p>
            <a:r>
              <a:rPr lang="lv-LV" dirty="0" err="1"/>
              <a:t>MsPower</a:t>
            </a:r>
            <a:r>
              <a:rPr lang="lv-LV" dirty="0"/>
              <a:t> </a:t>
            </a:r>
            <a:r>
              <a:rPr lang="lv-LV" dirty="0" err="1"/>
              <a:t>Point</a:t>
            </a:r>
            <a:r>
              <a:rPr lang="lv-LV" dirty="0"/>
              <a:t> </a:t>
            </a:r>
            <a:r>
              <a:rPr lang="lv-LV" dirty="0" err="1"/>
              <a:t>provides</a:t>
            </a:r>
            <a:r>
              <a:rPr lang="lv-LV" dirty="0"/>
              <a:t> </a:t>
            </a:r>
            <a:r>
              <a:rPr lang="lv-LV" dirty="0" err="1"/>
              <a:t>opportunities</a:t>
            </a:r>
            <a:r>
              <a:rPr lang="lv-LV" dirty="0"/>
              <a:t> to </a:t>
            </a:r>
            <a:r>
              <a:rPr lang="lv-LV" dirty="0" err="1"/>
              <a:t>edit</a:t>
            </a:r>
            <a:r>
              <a:rPr lang="lv-LV" dirty="0"/>
              <a:t> </a:t>
            </a:r>
            <a:r>
              <a:rPr lang="lv-LV" dirty="0" err="1"/>
              <a:t>pictures</a:t>
            </a:r>
            <a:r>
              <a:rPr lang="lv-LV" dirty="0"/>
              <a:t> </a:t>
            </a:r>
            <a:endParaRPr lang="en-US" dirty="0"/>
          </a:p>
        </p:txBody>
      </p:sp>
      <p:pic>
        <p:nvPicPr>
          <p:cNvPr id="6" name="Picture 5">
            <a:extLst>
              <a:ext uri="{FF2B5EF4-FFF2-40B4-BE49-F238E27FC236}">
                <a16:creationId xmlns:a16="http://schemas.microsoft.com/office/drawing/2014/main" id="{33085CD1-BB55-D9E8-7BD7-977EE5E63F86}"/>
              </a:ext>
            </a:extLst>
          </p:cNvPr>
          <p:cNvPicPr>
            <a:picLocks noChangeAspect="1"/>
          </p:cNvPicPr>
          <p:nvPr/>
        </p:nvPicPr>
        <p:blipFill>
          <a:blip r:embed="rId2"/>
          <a:stretch>
            <a:fillRect/>
          </a:stretch>
        </p:blipFill>
        <p:spPr>
          <a:xfrm>
            <a:off x="1145343" y="896723"/>
            <a:ext cx="10225126" cy="6089631"/>
          </a:xfrm>
          <a:prstGeom prst="rect">
            <a:avLst/>
          </a:prstGeom>
        </p:spPr>
      </p:pic>
    </p:spTree>
    <p:extLst>
      <p:ext uri="{BB962C8B-B14F-4D97-AF65-F5344CB8AC3E}">
        <p14:creationId xmlns:p14="http://schemas.microsoft.com/office/powerpoint/2010/main" val="3681521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2E23-1A07-098B-3340-9F41D2F1BA35}"/>
              </a:ext>
            </a:extLst>
          </p:cNvPr>
          <p:cNvSpPr>
            <a:spLocks noGrp="1"/>
          </p:cNvSpPr>
          <p:nvPr>
            <p:ph type="title"/>
          </p:nvPr>
        </p:nvSpPr>
        <p:spPr>
          <a:xfrm>
            <a:off x="142877" y="137224"/>
            <a:ext cx="9216230" cy="861774"/>
          </a:xfrm>
        </p:spPr>
        <p:txBody>
          <a:bodyPr/>
          <a:lstStyle/>
          <a:p>
            <a:r>
              <a:rPr lang="lv-LV" dirty="0" err="1"/>
              <a:t>E.g</a:t>
            </a:r>
            <a:r>
              <a:rPr lang="lv-LV" dirty="0"/>
              <a:t>. – </a:t>
            </a:r>
            <a:r>
              <a:rPr lang="lv-LV" dirty="0" err="1"/>
              <a:t>there</a:t>
            </a:r>
            <a:r>
              <a:rPr lang="lv-LV" dirty="0"/>
              <a:t> </a:t>
            </a:r>
            <a:r>
              <a:rPr lang="lv-LV" dirty="0" err="1"/>
              <a:t>is</a:t>
            </a:r>
            <a:r>
              <a:rPr lang="lv-LV" dirty="0"/>
              <a:t> </a:t>
            </a:r>
            <a:r>
              <a:rPr lang="lv-LV" dirty="0" err="1"/>
              <a:t>possibility</a:t>
            </a:r>
            <a:r>
              <a:rPr lang="lv-LV" dirty="0"/>
              <a:t> to </a:t>
            </a:r>
            <a:r>
              <a:rPr lang="lv-LV" dirty="0" err="1"/>
              <a:t>remove</a:t>
            </a:r>
            <a:r>
              <a:rPr lang="lv-LV" dirty="0"/>
              <a:t> </a:t>
            </a:r>
            <a:r>
              <a:rPr lang="lv-LV" dirty="0" err="1"/>
              <a:t>the</a:t>
            </a:r>
            <a:r>
              <a:rPr lang="lv-LV" dirty="0"/>
              <a:t> </a:t>
            </a:r>
            <a:r>
              <a:rPr lang="lv-LV" dirty="0" err="1"/>
              <a:t>background</a:t>
            </a:r>
            <a:endParaRPr lang="en-US" dirty="0"/>
          </a:p>
        </p:txBody>
      </p:sp>
      <p:pic>
        <p:nvPicPr>
          <p:cNvPr id="6" name="Picture 5">
            <a:extLst>
              <a:ext uri="{FF2B5EF4-FFF2-40B4-BE49-F238E27FC236}">
                <a16:creationId xmlns:a16="http://schemas.microsoft.com/office/drawing/2014/main" id="{512A82A0-1D6D-06B8-C37A-9CBA18C12AA9}"/>
              </a:ext>
            </a:extLst>
          </p:cNvPr>
          <p:cNvPicPr>
            <a:picLocks noChangeAspect="1"/>
          </p:cNvPicPr>
          <p:nvPr/>
        </p:nvPicPr>
        <p:blipFill>
          <a:blip r:embed="rId2"/>
          <a:stretch>
            <a:fillRect/>
          </a:stretch>
        </p:blipFill>
        <p:spPr>
          <a:xfrm>
            <a:off x="940798" y="797690"/>
            <a:ext cx="10313027" cy="5923086"/>
          </a:xfrm>
          <a:prstGeom prst="rect">
            <a:avLst/>
          </a:prstGeom>
        </p:spPr>
      </p:pic>
    </p:spTree>
    <p:extLst>
      <p:ext uri="{BB962C8B-B14F-4D97-AF65-F5344CB8AC3E}">
        <p14:creationId xmlns:p14="http://schemas.microsoft.com/office/powerpoint/2010/main" val="32275433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C21C1-C606-3540-C786-2028B0DE9ED7}"/>
              </a:ext>
            </a:extLst>
          </p:cNvPr>
          <p:cNvSpPr>
            <a:spLocks noGrp="1"/>
          </p:cNvSpPr>
          <p:nvPr>
            <p:ph type="title"/>
          </p:nvPr>
        </p:nvSpPr>
        <p:spPr>
          <a:xfrm>
            <a:off x="2668588" y="137224"/>
            <a:ext cx="6711949" cy="430887"/>
          </a:xfrm>
        </p:spPr>
        <p:txBody>
          <a:bodyPr/>
          <a:lstStyle/>
          <a:p>
            <a:r>
              <a:rPr lang="lv-LV" dirty="0" err="1"/>
              <a:t>Animations</a:t>
            </a:r>
            <a:endParaRPr lang="en-US" dirty="0"/>
          </a:p>
        </p:txBody>
      </p:sp>
      <p:pic>
        <p:nvPicPr>
          <p:cNvPr id="7" name="Picture 6">
            <a:extLst>
              <a:ext uri="{FF2B5EF4-FFF2-40B4-BE49-F238E27FC236}">
                <a16:creationId xmlns:a16="http://schemas.microsoft.com/office/drawing/2014/main" id="{2BB0D163-957E-0C92-BF6F-F84191B84236}"/>
              </a:ext>
            </a:extLst>
          </p:cNvPr>
          <p:cNvPicPr>
            <a:picLocks noChangeAspect="1"/>
          </p:cNvPicPr>
          <p:nvPr/>
        </p:nvPicPr>
        <p:blipFill>
          <a:blip r:embed="rId2"/>
          <a:stretch>
            <a:fillRect/>
          </a:stretch>
        </p:blipFill>
        <p:spPr>
          <a:xfrm>
            <a:off x="533358" y="1000101"/>
            <a:ext cx="11125281" cy="6515148"/>
          </a:xfrm>
          <a:prstGeom prst="rect">
            <a:avLst/>
          </a:prstGeom>
        </p:spPr>
      </p:pic>
    </p:spTree>
    <p:extLst>
      <p:ext uri="{BB962C8B-B14F-4D97-AF65-F5344CB8AC3E}">
        <p14:creationId xmlns:p14="http://schemas.microsoft.com/office/powerpoint/2010/main" val="3527269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667" y="5128005"/>
            <a:ext cx="1081405"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2D75B6"/>
                </a:solidFill>
                <a:latin typeface="Tahoma"/>
                <a:cs typeface="Tahoma"/>
              </a:rPr>
              <a:t>Train</a:t>
            </a:r>
            <a:r>
              <a:rPr sz="1800" b="1" spc="-10" dirty="0">
                <a:solidFill>
                  <a:srgbClr val="2D75B6"/>
                </a:solidFill>
                <a:latin typeface="Tahoma"/>
                <a:cs typeface="Tahoma"/>
              </a:rPr>
              <a:t>y</a:t>
            </a:r>
            <a:r>
              <a:rPr sz="1800" b="1" spc="-5" dirty="0">
                <a:solidFill>
                  <a:srgbClr val="2D75B6"/>
                </a:solidFill>
                <a:latin typeface="Tahoma"/>
                <a:cs typeface="Tahoma"/>
              </a:rPr>
              <a:t>F</a:t>
            </a:r>
            <a:r>
              <a:rPr sz="1800" b="1" dirty="0">
                <a:solidFill>
                  <a:srgbClr val="2D75B6"/>
                </a:solidFill>
                <a:latin typeface="Tahoma"/>
                <a:cs typeface="Tahoma"/>
              </a:rPr>
              <a:t>ly</a:t>
            </a:r>
            <a:endParaRPr sz="1800">
              <a:latin typeface="Tahoma"/>
              <a:cs typeface="Tahoma"/>
            </a:endParaRPr>
          </a:p>
        </p:txBody>
      </p:sp>
      <p:sp>
        <p:nvSpPr>
          <p:cNvPr id="3" name="object 3"/>
          <p:cNvSpPr txBox="1"/>
          <p:nvPr/>
        </p:nvSpPr>
        <p:spPr>
          <a:xfrm>
            <a:off x="78739" y="5484367"/>
            <a:ext cx="4175760" cy="299720"/>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2D75B6"/>
                </a:solidFill>
                <a:latin typeface="Tahoma"/>
                <a:cs typeface="Tahoma"/>
              </a:rPr>
              <a:t>No.</a:t>
            </a:r>
            <a:r>
              <a:rPr sz="1800" spc="30" dirty="0">
                <a:solidFill>
                  <a:srgbClr val="2D75B6"/>
                </a:solidFill>
                <a:latin typeface="Tahoma"/>
                <a:cs typeface="Tahoma"/>
              </a:rPr>
              <a:t> </a:t>
            </a:r>
            <a:r>
              <a:rPr sz="1800" spc="-10" dirty="0">
                <a:solidFill>
                  <a:srgbClr val="2D75B6"/>
                </a:solidFill>
                <a:latin typeface="Tahoma"/>
                <a:cs typeface="Tahoma"/>
              </a:rPr>
              <a:t>2022-1-LV01-KA210-ADU-000084264</a:t>
            </a:r>
            <a:endParaRPr sz="1800">
              <a:latin typeface="Tahoma"/>
              <a:cs typeface="Tahoma"/>
            </a:endParaRPr>
          </a:p>
        </p:txBody>
      </p:sp>
      <p:grpSp>
        <p:nvGrpSpPr>
          <p:cNvPr id="4" name="object 4"/>
          <p:cNvGrpSpPr/>
          <p:nvPr/>
        </p:nvGrpSpPr>
        <p:grpSpPr>
          <a:xfrm>
            <a:off x="0" y="0"/>
            <a:ext cx="12192000" cy="6858000"/>
            <a:chOff x="0" y="0"/>
            <a:chExt cx="12192000" cy="6858000"/>
          </a:xfrm>
        </p:grpSpPr>
        <p:pic>
          <p:nvPicPr>
            <p:cNvPr id="5" name="object 5"/>
            <p:cNvPicPr/>
            <p:nvPr/>
          </p:nvPicPr>
          <p:blipFill>
            <a:blip r:embed="rId2" cstate="print"/>
            <a:stretch>
              <a:fillRect/>
            </a:stretch>
          </p:blipFill>
          <p:spPr>
            <a:xfrm>
              <a:off x="0" y="5737859"/>
              <a:ext cx="4011167" cy="1120138"/>
            </a:xfrm>
            <a:prstGeom prst="rect">
              <a:avLst/>
            </a:prstGeom>
          </p:spPr>
        </p:pic>
        <p:sp>
          <p:nvSpPr>
            <p:cNvPr id="6" name="object 6"/>
            <p:cNvSpPr/>
            <p:nvPr/>
          </p:nvSpPr>
          <p:spPr>
            <a:xfrm>
              <a:off x="2113788" y="0"/>
              <a:ext cx="10078720" cy="6858000"/>
            </a:xfrm>
            <a:custGeom>
              <a:avLst/>
              <a:gdLst/>
              <a:ahLst/>
              <a:cxnLst/>
              <a:rect l="l" t="t" r="r" b="b"/>
              <a:pathLst>
                <a:path w="10078720" h="6858000">
                  <a:moveTo>
                    <a:pt x="10078212" y="0"/>
                  </a:moveTo>
                  <a:lnTo>
                    <a:pt x="0" y="0"/>
                  </a:lnTo>
                  <a:lnTo>
                    <a:pt x="3793236" y="6857999"/>
                  </a:lnTo>
                  <a:lnTo>
                    <a:pt x="10078212" y="6857999"/>
                  </a:lnTo>
                  <a:lnTo>
                    <a:pt x="10078212" y="0"/>
                  </a:lnTo>
                  <a:close/>
                </a:path>
              </a:pathLst>
            </a:custGeom>
            <a:solidFill>
              <a:srgbClr val="DEEBF7"/>
            </a:solidFill>
          </p:spPr>
          <p:txBody>
            <a:bodyPr wrap="square" lIns="0" tIns="0" rIns="0" bIns="0" rtlCol="0"/>
            <a:lstStyle/>
            <a:p>
              <a:endParaRPr/>
            </a:p>
          </p:txBody>
        </p:sp>
        <p:sp>
          <p:nvSpPr>
            <p:cNvPr id="7" name="object 7"/>
            <p:cNvSpPr/>
            <p:nvPr/>
          </p:nvSpPr>
          <p:spPr>
            <a:xfrm>
              <a:off x="2586227" y="1796795"/>
              <a:ext cx="2686685" cy="2152015"/>
            </a:xfrm>
            <a:custGeom>
              <a:avLst/>
              <a:gdLst/>
              <a:ahLst/>
              <a:cxnLst/>
              <a:rect l="l" t="t" r="r" b="b"/>
              <a:pathLst>
                <a:path w="2686685" h="2152015">
                  <a:moveTo>
                    <a:pt x="1173480" y="2151887"/>
                  </a:moveTo>
                  <a:lnTo>
                    <a:pt x="2686685" y="2151887"/>
                  </a:lnTo>
                </a:path>
                <a:path w="2686685" h="2152015">
                  <a:moveTo>
                    <a:pt x="0" y="0"/>
                  </a:moveTo>
                  <a:lnTo>
                    <a:pt x="1513205" y="0"/>
                  </a:lnTo>
                </a:path>
              </a:pathLst>
            </a:custGeom>
            <a:ln w="6350">
              <a:solidFill>
                <a:srgbClr val="000000"/>
              </a:solidFill>
            </a:ln>
          </p:spPr>
          <p:txBody>
            <a:bodyPr wrap="square" lIns="0" tIns="0" rIns="0" bIns="0" rtlCol="0"/>
            <a:lstStyle/>
            <a:p>
              <a:endParaRPr/>
            </a:p>
          </p:txBody>
        </p:sp>
      </p:grpSp>
      <p:sp>
        <p:nvSpPr>
          <p:cNvPr id="8" name="object 8"/>
          <p:cNvSpPr txBox="1">
            <a:spLocks noGrp="1"/>
          </p:cNvSpPr>
          <p:nvPr>
            <p:ph type="title"/>
          </p:nvPr>
        </p:nvSpPr>
        <p:spPr>
          <a:xfrm>
            <a:off x="1037336" y="359155"/>
            <a:ext cx="9041130" cy="635000"/>
          </a:xfrm>
          <a:prstGeom prst="rect">
            <a:avLst/>
          </a:prstGeom>
        </p:spPr>
        <p:txBody>
          <a:bodyPr vert="horz" wrap="square" lIns="0" tIns="12065" rIns="0" bIns="0" rtlCol="0">
            <a:spAutoFit/>
          </a:bodyPr>
          <a:lstStyle/>
          <a:p>
            <a:pPr marL="12700">
              <a:lnSpc>
                <a:spcPct val="100000"/>
              </a:lnSpc>
              <a:spcBef>
                <a:spcPts val="95"/>
              </a:spcBef>
            </a:pPr>
            <a:r>
              <a:rPr sz="4000" b="1" spc="60" dirty="0">
                <a:latin typeface="Trebuchet MS"/>
                <a:cs typeface="Trebuchet MS"/>
              </a:rPr>
              <a:t>INTRODUCTION</a:t>
            </a:r>
            <a:r>
              <a:rPr sz="4000" b="1" spc="210" dirty="0">
                <a:latin typeface="Trebuchet MS"/>
                <a:cs typeface="Trebuchet MS"/>
              </a:rPr>
              <a:t> </a:t>
            </a:r>
            <a:r>
              <a:rPr sz="4000" b="1" spc="994" dirty="0">
                <a:latin typeface="Trebuchet MS"/>
                <a:cs typeface="Trebuchet MS"/>
              </a:rPr>
              <a:t>–</a:t>
            </a:r>
            <a:r>
              <a:rPr sz="4000" b="1" spc="105" dirty="0">
                <a:latin typeface="Trebuchet MS"/>
                <a:cs typeface="Trebuchet MS"/>
              </a:rPr>
              <a:t> </a:t>
            </a:r>
            <a:r>
              <a:rPr sz="4000" b="1" spc="50" dirty="0">
                <a:latin typeface="Trebuchet MS"/>
                <a:cs typeface="Trebuchet MS"/>
              </a:rPr>
              <a:t>WHY</a:t>
            </a:r>
            <a:r>
              <a:rPr sz="4000" b="1" spc="130" dirty="0">
                <a:latin typeface="Trebuchet MS"/>
                <a:cs typeface="Trebuchet MS"/>
              </a:rPr>
              <a:t> </a:t>
            </a:r>
            <a:r>
              <a:rPr sz="4000" b="1" spc="65" dirty="0">
                <a:latin typeface="Trebuchet MS"/>
                <a:cs typeface="Trebuchet MS"/>
              </a:rPr>
              <a:t>THIS</a:t>
            </a:r>
            <a:r>
              <a:rPr sz="4000" b="1" spc="120" dirty="0">
                <a:latin typeface="Trebuchet MS"/>
                <a:cs typeface="Trebuchet MS"/>
              </a:rPr>
              <a:t> </a:t>
            </a:r>
            <a:r>
              <a:rPr sz="4000" b="1" spc="-55" dirty="0">
                <a:latin typeface="Trebuchet MS"/>
                <a:cs typeface="Trebuchet MS"/>
              </a:rPr>
              <a:t>PROJECT</a:t>
            </a:r>
            <a:endParaRPr sz="4000">
              <a:latin typeface="Trebuchet MS"/>
              <a:cs typeface="Trebuchet MS"/>
            </a:endParaRPr>
          </a:p>
        </p:txBody>
      </p:sp>
      <p:sp>
        <p:nvSpPr>
          <p:cNvPr id="21" name="object 21"/>
          <p:cNvSpPr txBox="1"/>
          <p:nvPr/>
        </p:nvSpPr>
        <p:spPr>
          <a:xfrm>
            <a:off x="916939" y="6458380"/>
            <a:ext cx="273050" cy="163195"/>
          </a:xfrm>
          <a:prstGeom prst="rect">
            <a:avLst/>
          </a:prstGeom>
        </p:spPr>
        <p:txBody>
          <a:bodyPr vert="horz" wrap="square" lIns="0" tIns="6985" rIns="0" bIns="0" rtlCol="0">
            <a:spAutoFit/>
          </a:bodyPr>
          <a:lstStyle/>
          <a:p>
            <a:pPr marL="12700">
              <a:lnSpc>
                <a:spcPct val="100000"/>
              </a:lnSpc>
              <a:spcBef>
                <a:spcPts val="55"/>
              </a:spcBef>
            </a:pPr>
            <a:r>
              <a:rPr sz="900" spc="-10" dirty="0">
                <a:solidFill>
                  <a:srgbClr val="888888"/>
                </a:solidFill>
                <a:latin typeface="Trebuchet MS"/>
                <a:cs typeface="Trebuchet MS"/>
              </a:rPr>
              <a:t>20</a:t>
            </a:r>
            <a:r>
              <a:rPr sz="900" dirty="0">
                <a:solidFill>
                  <a:srgbClr val="888888"/>
                </a:solidFill>
                <a:latin typeface="Trebuchet MS"/>
                <a:cs typeface="Trebuchet MS"/>
              </a:rPr>
              <a:t>X</a:t>
            </a:r>
            <a:r>
              <a:rPr sz="900" spc="5" dirty="0">
                <a:solidFill>
                  <a:srgbClr val="888888"/>
                </a:solidFill>
                <a:latin typeface="Trebuchet MS"/>
                <a:cs typeface="Trebuchet MS"/>
              </a:rPr>
              <a:t>X</a:t>
            </a:r>
            <a:endParaRPr sz="900">
              <a:latin typeface="Trebuchet MS"/>
              <a:cs typeface="Trebuchet MS"/>
            </a:endParaRPr>
          </a:p>
        </p:txBody>
      </p:sp>
      <p:sp>
        <p:nvSpPr>
          <p:cNvPr id="22" name="object 22"/>
          <p:cNvSpPr txBox="1"/>
          <p:nvPr/>
        </p:nvSpPr>
        <p:spPr>
          <a:xfrm>
            <a:off x="11164569" y="6458380"/>
            <a:ext cx="136525" cy="163195"/>
          </a:xfrm>
          <a:prstGeom prst="rect">
            <a:avLst/>
          </a:prstGeom>
        </p:spPr>
        <p:txBody>
          <a:bodyPr vert="horz" wrap="square" lIns="0" tIns="6985" rIns="0" bIns="0" rtlCol="0">
            <a:spAutoFit/>
          </a:bodyPr>
          <a:lstStyle/>
          <a:p>
            <a:pPr marL="38100">
              <a:lnSpc>
                <a:spcPct val="100000"/>
              </a:lnSpc>
              <a:spcBef>
                <a:spcPts val="55"/>
              </a:spcBef>
            </a:pPr>
            <a:fld id="{81D60167-4931-47E6-BA6A-407CBD079E47}" type="slidenum">
              <a:rPr sz="900" spc="-5" dirty="0">
                <a:solidFill>
                  <a:srgbClr val="888888"/>
                </a:solidFill>
                <a:latin typeface="Trebuchet MS"/>
                <a:cs typeface="Trebuchet MS"/>
              </a:rPr>
              <a:t>3</a:t>
            </a:fld>
            <a:endParaRPr sz="900">
              <a:latin typeface="Trebuchet MS"/>
              <a:cs typeface="Trebuchet MS"/>
            </a:endParaRPr>
          </a:p>
        </p:txBody>
      </p:sp>
      <p:sp>
        <p:nvSpPr>
          <p:cNvPr id="9" name="object 9"/>
          <p:cNvSpPr txBox="1"/>
          <p:nvPr/>
        </p:nvSpPr>
        <p:spPr>
          <a:xfrm>
            <a:off x="1391158" y="1174242"/>
            <a:ext cx="835660" cy="452120"/>
          </a:xfrm>
          <a:prstGeom prst="rect">
            <a:avLst/>
          </a:prstGeom>
        </p:spPr>
        <p:txBody>
          <a:bodyPr vert="horz" wrap="square" lIns="0" tIns="12065" rIns="0" bIns="0" rtlCol="0">
            <a:spAutoFit/>
          </a:bodyPr>
          <a:lstStyle/>
          <a:p>
            <a:pPr marL="12700">
              <a:lnSpc>
                <a:spcPct val="100000"/>
              </a:lnSpc>
              <a:spcBef>
                <a:spcPts val="95"/>
              </a:spcBef>
            </a:pPr>
            <a:r>
              <a:rPr sz="2800" spc="-5" dirty="0">
                <a:latin typeface="Arial MT"/>
                <a:cs typeface="Arial MT"/>
              </a:rPr>
              <a:t>Adu</a:t>
            </a:r>
            <a:r>
              <a:rPr sz="2800" dirty="0">
                <a:latin typeface="Arial MT"/>
                <a:cs typeface="Arial MT"/>
              </a:rPr>
              <a:t>l</a:t>
            </a:r>
            <a:r>
              <a:rPr sz="2800" spc="-5" dirty="0">
                <a:latin typeface="Arial MT"/>
                <a:cs typeface="Arial MT"/>
              </a:rPr>
              <a:t>t</a:t>
            </a:r>
            <a:endParaRPr sz="2800">
              <a:latin typeface="Arial MT"/>
              <a:cs typeface="Arial MT"/>
            </a:endParaRPr>
          </a:p>
        </p:txBody>
      </p:sp>
      <p:sp>
        <p:nvSpPr>
          <p:cNvPr id="10" name="object 10"/>
          <p:cNvSpPr txBox="1"/>
          <p:nvPr/>
        </p:nvSpPr>
        <p:spPr>
          <a:xfrm>
            <a:off x="913891" y="1557985"/>
            <a:ext cx="1311275" cy="452120"/>
          </a:xfrm>
          <a:prstGeom prst="rect">
            <a:avLst/>
          </a:prstGeom>
        </p:spPr>
        <p:txBody>
          <a:bodyPr vert="horz" wrap="square" lIns="0" tIns="12065" rIns="0" bIns="0" rtlCol="0">
            <a:spAutoFit/>
          </a:bodyPr>
          <a:lstStyle/>
          <a:p>
            <a:pPr marL="12700">
              <a:lnSpc>
                <a:spcPct val="100000"/>
              </a:lnSpc>
              <a:spcBef>
                <a:spcPts val="95"/>
              </a:spcBef>
            </a:pPr>
            <a:r>
              <a:rPr sz="2800" spc="-5" dirty="0">
                <a:latin typeface="Arial MT"/>
                <a:cs typeface="Arial MT"/>
              </a:rPr>
              <a:t>le</a:t>
            </a:r>
            <a:r>
              <a:rPr sz="2800" dirty="0">
                <a:latin typeface="Arial MT"/>
                <a:cs typeface="Arial MT"/>
              </a:rPr>
              <a:t>a</a:t>
            </a:r>
            <a:r>
              <a:rPr sz="2800" spc="-5" dirty="0">
                <a:latin typeface="Arial MT"/>
                <a:cs typeface="Arial MT"/>
              </a:rPr>
              <a:t>rn</a:t>
            </a:r>
            <a:r>
              <a:rPr sz="2800" dirty="0">
                <a:latin typeface="Arial MT"/>
                <a:cs typeface="Arial MT"/>
              </a:rPr>
              <a:t>e</a:t>
            </a:r>
            <a:r>
              <a:rPr sz="2800" spc="-5" dirty="0">
                <a:latin typeface="Arial MT"/>
                <a:cs typeface="Arial MT"/>
              </a:rPr>
              <a:t>rs</a:t>
            </a:r>
            <a:endParaRPr sz="2800">
              <a:latin typeface="Arial MT"/>
              <a:cs typeface="Arial MT"/>
            </a:endParaRPr>
          </a:p>
        </p:txBody>
      </p:sp>
      <p:sp>
        <p:nvSpPr>
          <p:cNvPr id="11" name="object 11"/>
          <p:cNvSpPr txBox="1"/>
          <p:nvPr/>
        </p:nvSpPr>
        <p:spPr>
          <a:xfrm>
            <a:off x="1435353" y="2820416"/>
            <a:ext cx="206375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006FC0"/>
                </a:solidFill>
                <a:latin typeface="Arial MT"/>
                <a:cs typeface="Arial MT"/>
              </a:rPr>
              <a:t>o</a:t>
            </a:r>
            <a:r>
              <a:rPr sz="2800" dirty="0">
                <a:solidFill>
                  <a:srgbClr val="006FC0"/>
                </a:solidFill>
                <a:latin typeface="Arial MT"/>
                <a:cs typeface="Arial MT"/>
              </a:rPr>
              <a:t>p</a:t>
            </a:r>
            <a:r>
              <a:rPr sz="2800" spc="-5" dirty="0">
                <a:solidFill>
                  <a:srgbClr val="006FC0"/>
                </a:solidFill>
                <a:latin typeface="Arial MT"/>
                <a:cs typeface="Arial MT"/>
              </a:rPr>
              <a:t>p</a:t>
            </a:r>
            <a:r>
              <a:rPr sz="2800" dirty="0">
                <a:solidFill>
                  <a:srgbClr val="006FC0"/>
                </a:solidFill>
                <a:latin typeface="Arial MT"/>
                <a:cs typeface="Arial MT"/>
              </a:rPr>
              <a:t>o</a:t>
            </a:r>
            <a:r>
              <a:rPr sz="2800" spc="-5" dirty="0">
                <a:solidFill>
                  <a:srgbClr val="006FC0"/>
                </a:solidFill>
                <a:latin typeface="Arial MT"/>
                <a:cs typeface="Arial MT"/>
              </a:rPr>
              <a:t>rt</a:t>
            </a:r>
            <a:r>
              <a:rPr sz="2800" spc="5" dirty="0">
                <a:solidFill>
                  <a:srgbClr val="006FC0"/>
                </a:solidFill>
                <a:latin typeface="Arial MT"/>
                <a:cs typeface="Arial MT"/>
              </a:rPr>
              <a:t>u</a:t>
            </a:r>
            <a:r>
              <a:rPr sz="2800" spc="-5" dirty="0">
                <a:solidFill>
                  <a:srgbClr val="006FC0"/>
                </a:solidFill>
                <a:latin typeface="Arial MT"/>
                <a:cs typeface="Arial MT"/>
              </a:rPr>
              <a:t>n</a:t>
            </a:r>
            <a:r>
              <a:rPr sz="2800" dirty="0">
                <a:solidFill>
                  <a:srgbClr val="006FC0"/>
                </a:solidFill>
                <a:latin typeface="Arial MT"/>
                <a:cs typeface="Arial MT"/>
              </a:rPr>
              <a:t>i</a:t>
            </a:r>
            <a:r>
              <a:rPr sz="2800" spc="-5" dirty="0">
                <a:solidFill>
                  <a:srgbClr val="006FC0"/>
                </a:solidFill>
                <a:latin typeface="Arial MT"/>
                <a:cs typeface="Arial MT"/>
              </a:rPr>
              <a:t>ti</a:t>
            </a:r>
            <a:r>
              <a:rPr sz="2800" dirty="0">
                <a:solidFill>
                  <a:srgbClr val="006FC0"/>
                </a:solidFill>
                <a:latin typeface="Arial MT"/>
                <a:cs typeface="Arial MT"/>
              </a:rPr>
              <a:t>e</a:t>
            </a:r>
            <a:r>
              <a:rPr sz="2800" spc="-5" dirty="0">
                <a:solidFill>
                  <a:srgbClr val="006FC0"/>
                </a:solidFill>
                <a:latin typeface="Arial MT"/>
                <a:cs typeface="Arial MT"/>
              </a:rPr>
              <a:t>s</a:t>
            </a:r>
            <a:endParaRPr sz="2800">
              <a:latin typeface="Arial MT"/>
              <a:cs typeface="Arial MT"/>
            </a:endParaRPr>
          </a:p>
        </p:txBody>
      </p:sp>
      <p:sp>
        <p:nvSpPr>
          <p:cNvPr id="12" name="object 12"/>
          <p:cNvSpPr txBox="1"/>
          <p:nvPr/>
        </p:nvSpPr>
        <p:spPr>
          <a:xfrm>
            <a:off x="1771014" y="3661917"/>
            <a:ext cx="1626870" cy="452120"/>
          </a:xfrm>
          <a:prstGeom prst="rect">
            <a:avLst/>
          </a:prstGeom>
        </p:spPr>
        <p:txBody>
          <a:bodyPr vert="horz" wrap="square" lIns="0" tIns="12065" rIns="0" bIns="0" rtlCol="0">
            <a:spAutoFit/>
          </a:bodyPr>
          <a:lstStyle/>
          <a:p>
            <a:pPr marL="12700">
              <a:lnSpc>
                <a:spcPct val="100000"/>
              </a:lnSpc>
              <a:spcBef>
                <a:spcPts val="95"/>
              </a:spcBef>
            </a:pPr>
            <a:r>
              <a:rPr sz="2800" spc="-5" dirty="0">
                <a:latin typeface="Arial MT"/>
                <a:cs typeface="Arial MT"/>
              </a:rPr>
              <a:t>Edu</a:t>
            </a:r>
            <a:r>
              <a:rPr sz="2800" spc="5" dirty="0">
                <a:latin typeface="Arial MT"/>
                <a:cs typeface="Arial MT"/>
              </a:rPr>
              <a:t>c</a:t>
            </a:r>
            <a:r>
              <a:rPr sz="2800" spc="-5" dirty="0">
                <a:latin typeface="Arial MT"/>
                <a:cs typeface="Arial MT"/>
              </a:rPr>
              <a:t>at</a:t>
            </a:r>
            <a:r>
              <a:rPr sz="2800" spc="5" dirty="0">
                <a:latin typeface="Arial MT"/>
                <a:cs typeface="Arial MT"/>
              </a:rPr>
              <a:t>o</a:t>
            </a:r>
            <a:r>
              <a:rPr sz="2800" spc="-5" dirty="0">
                <a:latin typeface="Arial MT"/>
                <a:cs typeface="Arial MT"/>
              </a:rPr>
              <a:t>rs</a:t>
            </a:r>
            <a:endParaRPr sz="2800">
              <a:latin typeface="Arial MT"/>
              <a:cs typeface="Arial MT"/>
            </a:endParaRPr>
          </a:p>
        </p:txBody>
      </p:sp>
      <p:sp>
        <p:nvSpPr>
          <p:cNvPr id="13" name="object 13"/>
          <p:cNvSpPr txBox="1"/>
          <p:nvPr/>
        </p:nvSpPr>
        <p:spPr>
          <a:xfrm>
            <a:off x="1999233" y="4184345"/>
            <a:ext cx="3976370" cy="1220470"/>
          </a:xfrm>
          <a:prstGeom prst="rect">
            <a:avLst/>
          </a:prstGeom>
        </p:spPr>
        <p:txBody>
          <a:bodyPr vert="horz" wrap="square" lIns="0" tIns="12065" rIns="0" bIns="0" rtlCol="0">
            <a:spAutoFit/>
          </a:bodyPr>
          <a:lstStyle/>
          <a:p>
            <a:pPr marL="12700">
              <a:lnSpc>
                <a:spcPts val="3195"/>
              </a:lnSpc>
              <a:spcBef>
                <a:spcPts val="95"/>
              </a:spcBef>
            </a:pPr>
            <a:r>
              <a:rPr sz="2800" dirty="0">
                <a:solidFill>
                  <a:srgbClr val="385622"/>
                </a:solidFill>
                <a:latin typeface="Arial MT"/>
                <a:cs typeface="Arial MT"/>
              </a:rPr>
              <a:t>International</a:t>
            </a:r>
            <a:endParaRPr sz="2800">
              <a:latin typeface="Arial MT"/>
              <a:cs typeface="Arial MT"/>
            </a:endParaRPr>
          </a:p>
          <a:p>
            <a:pPr marL="428625" marR="5080" indent="-198120">
              <a:lnSpc>
                <a:spcPts val="3020"/>
              </a:lnSpc>
              <a:spcBef>
                <a:spcPts val="220"/>
              </a:spcBef>
              <a:tabLst>
                <a:tab pos="2354580" algn="l"/>
                <a:tab pos="3963035" algn="l"/>
              </a:tabLst>
            </a:pPr>
            <a:r>
              <a:rPr sz="2800" dirty="0">
                <a:solidFill>
                  <a:srgbClr val="385622"/>
                </a:solidFill>
                <a:latin typeface="Arial MT"/>
                <a:cs typeface="Arial MT"/>
              </a:rPr>
              <a:t>experience 	</a:t>
            </a:r>
            <a:r>
              <a:rPr sz="2800" u="sng" spc="-5" dirty="0">
                <a:solidFill>
                  <a:srgbClr val="385622"/>
                </a:solidFill>
                <a:uFill>
                  <a:solidFill>
                    <a:srgbClr val="000000"/>
                  </a:solidFill>
                </a:uFill>
                <a:latin typeface="Arial MT"/>
                <a:cs typeface="Arial MT"/>
              </a:rPr>
              <a:t> </a:t>
            </a:r>
            <a:r>
              <a:rPr sz="2800" u="sng" dirty="0">
                <a:solidFill>
                  <a:srgbClr val="385622"/>
                </a:solidFill>
                <a:uFill>
                  <a:solidFill>
                    <a:srgbClr val="000000"/>
                  </a:solidFill>
                </a:uFill>
                <a:latin typeface="Arial MT"/>
                <a:cs typeface="Arial MT"/>
              </a:rPr>
              <a:t>	</a:t>
            </a:r>
            <a:r>
              <a:rPr sz="2800" dirty="0">
                <a:solidFill>
                  <a:srgbClr val="385622"/>
                </a:solidFill>
                <a:latin typeface="Arial MT"/>
                <a:cs typeface="Arial MT"/>
              </a:rPr>
              <a:t> exchange</a:t>
            </a:r>
            <a:endParaRPr sz="2800">
              <a:latin typeface="Arial MT"/>
              <a:cs typeface="Arial MT"/>
            </a:endParaRPr>
          </a:p>
        </p:txBody>
      </p:sp>
      <p:sp>
        <p:nvSpPr>
          <p:cNvPr id="14" name="object 14"/>
          <p:cNvSpPr txBox="1"/>
          <p:nvPr/>
        </p:nvSpPr>
        <p:spPr>
          <a:xfrm>
            <a:off x="4480940" y="1634744"/>
            <a:ext cx="6523990" cy="513715"/>
          </a:xfrm>
          <a:prstGeom prst="rect">
            <a:avLst/>
          </a:prstGeom>
        </p:spPr>
        <p:txBody>
          <a:bodyPr vert="horz" wrap="square" lIns="0" tIns="13335" rIns="0" bIns="0" rtlCol="0">
            <a:spAutoFit/>
          </a:bodyPr>
          <a:lstStyle/>
          <a:p>
            <a:pPr marL="12700">
              <a:lnSpc>
                <a:spcPct val="100000"/>
              </a:lnSpc>
              <a:spcBef>
                <a:spcPts val="105"/>
              </a:spcBef>
            </a:pPr>
            <a:r>
              <a:rPr sz="3200" spc="30" dirty="0">
                <a:latin typeface="Arial MT"/>
                <a:cs typeface="Arial MT"/>
              </a:rPr>
              <a:t>Need</a:t>
            </a:r>
            <a:r>
              <a:rPr sz="3200" spc="90" dirty="0">
                <a:latin typeface="Arial MT"/>
                <a:cs typeface="Arial MT"/>
              </a:rPr>
              <a:t> </a:t>
            </a:r>
            <a:r>
              <a:rPr sz="3200" spc="20" dirty="0">
                <a:latin typeface="Arial MT"/>
                <a:cs typeface="Arial MT"/>
              </a:rPr>
              <a:t>to</a:t>
            </a:r>
            <a:r>
              <a:rPr sz="3200" spc="100" dirty="0">
                <a:latin typeface="Arial MT"/>
                <a:cs typeface="Arial MT"/>
              </a:rPr>
              <a:t> </a:t>
            </a:r>
            <a:r>
              <a:rPr sz="3200" spc="35" dirty="0">
                <a:latin typeface="Arial MT"/>
                <a:cs typeface="Arial MT"/>
              </a:rPr>
              <a:t>develop</a:t>
            </a:r>
            <a:r>
              <a:rPr sz="3200" spc="90" dirty="0">
                <a:latin typeface="Arial MT"/>
                <a:cs typeface="Arial MT"/>
              </a:rPr>
              <a:t> </a:t>
            </a:r>
            <a:r>
              <a:rPr sz="3200" spc="25" dirty="0">
                <a:latin typeface="Arial MT"/>
                <a:cs typeface="Arial MT"/>
              </a:rPr>
              <a:t>and</a:t>
            </a:r>
            <a:r>
              <a:rPr sz="3200" spc="95" dirty="0">
                <a:latin typeface="Arial MT"/>
                <a:cs typeface="Arial MT"/>
              </a:rPr>
              <a:t> </a:t>
            </a:r>
            <a:r>
              <a:rPr sz="3200" spc="30" dirty="0">
                <a:latin typeface="Arial MT"/>
                <a:cs typeface="Arial MT"/>
              </a:rPr>
              <a:t>maintain</a:t>
            </a:r>
            <a:r>
              <a:rPr sz="3200" spc="120" dirty="0">
                <a:latin typeface="Arial MT"/>
                <a:cs typeface="Arial MT"/>
              </a:rPr>
              <a:t> </a:t>
            </a:r>
            <a:r>
              <a:rPr sz="3200" spc="30" dirty="0">
                <a:latin typeface="Arial MT"/>
                <a:cs typeface="Arial MT"/>
              </a:rPr>
              <a:t>their</a:t>
            </a:r>
            <a:endParaRPr sz="3200">
              <a:latin typeface="Arial MT"/>
              <a:cs typeface="Arial MT"/>
            </a:endParaRPr>
          </a:p>
        </p:txBody>
      </p:sp>
      <p:sp>
        <p:nvSpPr>
          <p:cNvPr id="15" name="object 15"/>
          <p:cNvSpPr txBox="1"/>
          <p:nvPr/>
        </p:nvSpPr>
        <p:spPr>
          <a:xfrm>
            <a:off x="4480940" y="2122119"/>
            <a:ext cx="935990" cy="514350"/>
          </a:xfrm>
          <a:prstGeom prst="rect">
            <a:avLst/>
          </a:prstGeom>
        </p:spPr>
        <p:txBody>
          <a:bodyPr vert="horz" wrap="square" lIns="0" tIns="13335" rIns="0" bIns="0" rtlCol="0">
            <a:spAutoFit/>
          </a:bodyPr>
          <a:lstStyle/>
          <a:p>
            <a:pPr marL="12700">
              <a:lnSpc>
                <a:spcPct val="100000"/>
              </a:lnSpc>
              <a:spcBef>
                <a:spcPts val="105"/>
              </a:spcBef>
            </a:pPr>
            <a:r>
              <a:rPr sz="3200" spc="45" dirty="0">
                <a:latin typeface="Arial MT"/>
                <a:cs typeface="Arial MT"/>
              </a:rPr>
              <a:t>sk</a:t>
            </a:r>
            <a:r>
              <a:rPr sz="3200" spc="40" dirty="0">
                <a:latin typeface="Arial MT"/>
                <a:cs typeface="Arial MT"/>
              </a:rPr>
              <a:t>ill</a:t>
            </a:r>
            <a:r>
              <a:rPr sz="3200" dirty="0">
                <a:latin typeface="Arial MT"/>
                <a:cs typeface="Arial MT"/>
              </a:rPr>
              <a:t>s</a:t>
            </a:r>
            <a:endParaRPr sz="3200">
              <a:latin typeface="Arial MT"/>
              <a:cs typeface="Arial MT"/>
            </a:endParaRPr>
          </a:p>
        </p:txBody>
      </p:sp>
      <p:sp>
        <p:nvSpPr>
          <p:cNvPr id="16" name="object 16"/>
          <p:cNvSpPr txBox="1"/>
          <p:nvPr/>
        </p:nvSpPr>
        <p:spPr>
          <a:xfrm>
            <a:off x="541019" y="2655188"/>
            <a:ext cx="10822940" cy="513715"/>
          </a:xfrm>
          <a:prstGeom prst="rect">
            <a:avLst/>
          </a:prstGeom>
        </p:spPr>
        <p:txBody>
          <a:bodyPr vert="horz" wrap="square" lIns="0" tIns="13335" rIns="0" bIns="0" rtlCol="0">
            <a:spAutoFit/>
          </a:bodyPr>
          <a:lstStyle/>
          <a:p>
            <a:pPr marL="38100">
              <a:lnSpc>
                <a:spcPct val="100000"/>
              </a:lnSpc>
              <a:spcBef>
                <a:spcPts val="105"/>
              </a:spcBef>
              <a:tabLst>
                <a:tab pos="1344295" algn="l"/>
                <a:tab pos="4144645" algn="l"/>
                <a:tab pos="4342765" algn="l"/>
              </a:tabLst>
            </a:pPr>
            <a:r>
              <a:rPr sz="4200" spc="-7" baseline="42658" dirty="0">
                <a:solidFill>
                  <a:srgbClr val="006FC0"/>
                </a:solidFill>
                <a:latin typeface="Arial MT"/>
                <a:cs typeface="Arial MT"/>
              </a:rPr>
              <a:t>People	with</a:t>
            </a:r>
            <a:r>
              <a:rPr sz="4200" spc="37" baseline="42658" dirty="0">
                <a:solidFill>
                  <a:srgbClr val="006FC0"/>
                </a:solidFill>
                <a:latin typeface="Arial MT"/>
                <a:cs typeface="Arial MT"/>
              </a:rPr>
              <a:t> </a:t>
            </a:r>
            <a:r>
              <a:rPr sz="4200" spc="-7" baseline="42658" dirty="0">
                <a:solidFill>
                  <a:srgbClr val="006FC0"/>
                </a:solidFill>
                <a:latin typeface="Arial MT"/>
                <a:cs typeface="Arial MT"/>
              </a:rPr>
              <a:t>few</a:t>
            </a:r>
            <a:r>
              <a:rPr sz="4200" u="sng" spc="-7" baseline="42658" dirty="0">
                <a:solidFill>
                  <a:srgbClr val="006FC0"/>
                </a:solidFill>
                <a:uFill>
                  <a:solidFill>
                    <a:srgbClr val="000000"/>
                  </a:solidFill>
                </a:uFill>
                <a:latin typeface="Arial MT"/>
                <a:cs typeface="Arial MT"/>
              </a:rPr>
              <a:t>er	</a:t>
            </a:r>
            <a:r>
              <a:rPr sz="4200" spc="-7" baseline="42658" dirty="0">
                <a:solidFill>
                  <a:srgbClr val="006FC0"/>
                </a:solidFill>
                <a:latin typeface="Arial MT"/>
                <a:cs typeface="Arial MT"/>
              </a:rPr>
              <a:t>	</a:t>
            </a:r>
            <a:r>
              <a:rPr sz="3200" spc="35" dirty="0">
                <a:solidFill>
                  <a:srgbClr val="006FC0"/>
                </a:solidFill>
                <a:latin typeface="Arial MT"/>
                <a:cs typeface="Arial MT"/>
              </a:rPr>
              <a:t>Special</a:t>
            </a:r>
            <a:r>
              <a:rPr sz="3200" spc="114" dirty="0">
                <a:solidFill>
                  <a:srgbClr val="006FC0"/>
                </a:solidFill>
                <a:latin typeface="Arial MT"/>
                <a:cs typeface="Arial MT"/>
              </a:rPr>
              <a:t> </a:t>
            </a:r>
            <a:r>
              <a:rPr sz="3200" spc="30" dirty="0">
                <a:solidFill>
                  <a:srgbClr val="006FC0"/>
                </a:solidFill>
                <a:latin typeface="Arial MT"/>
                <a:cs typeface="Arial MT"/>
              </a:rPr>
              <a:t>target</a:t>
            </a:r>
            <a:r>
              <a:rPr sz="3200" spc="110" dirty="0">
                <a:solidFill>
                  <a:srgbClr val="006FC0"/>
                </a:solidFill>
                <a:latin typeface="Arial MT"/>
                <a:cs typeface="Arial MT"/>
              </a:rPr>
              <a:t> </a:t>
            </a:r>
            <a:r>
              <a:rPr sz="3200" spc="30" dirty="0">
                <a:solidFill>
                  <a:srgbClr val="006FC0"/>
                </a:solidFill>
                <a:latin typeface="Arial MT"/>
                <a:cs typeface="Arial MT"/>
              </a:rPr>
              <a:t>group</a:t>
            </a:r>
            <a:r>
              <a:rPr sz="3200" spc="95" dirty="0">
                <a:solidFill>
                  <a:srgbClr val="006FC0"/>
                </a:solidFill>
                <a:latin typeface="Arial MT"/>
                <a:cs typeface="Arial MT"/>
              </a:rPr>
              <a:t> </a:t>
            </a:r>
            <a:r>
              <a:rPr sz="3200" spc="20" dirty="0">
                <a:solidFill>
                  <a:srgbClr val="006FC0"/>
                </a:solidFill>
                <a:latin typeface="Arial MT"/>
                <a:cs typeface="Arial MT"/>
              </a:rPr>
              <a:t>of</a:t>
            </a:r>
            <a:r>
              <a:rPr sz="3200" spc="80" dirty="0">
                <a:solidFill>
                  <a:srgbClr val="006FC0"/>
                </a:solidFill>
                <a:latin typeface="Arial MT"/>
                <a:cs typeface="Arial MT"/>
              </a:rPr>
              <a:t> </a:t>
            </a:r>
            <a:r>
              <a:rPr sz="3200" spc="25" dirty="0">
                <a:solidFill>
                  <a:srgbClr val="006FC0"/>
                </a:solidFill>
                <a:latin typeface="Arial MT"/>
                <a:cs typeface="Arial MT"/>
              </a:rPr>
              <a:t>the</a:t>
            </a:r>
            <a:r>
              <a:rPr sz="3200" spc="95" dirty="0">
                <a:solidFill>
                  <a:srgbClr val="006FC0"/>
                </a:solidFill>
                <a:latin typeface="Arial MT"/>
                <a:cs typeface="Arial MT"/>
              </a:rPr>
              <a:t> </a:t>
            </a:r>
            <a:r>
              <a:rPr sz="3200" spc="20" dirty="0">
                <a:solidFill>
                  <a:srgbClr val="006FC0"/>
                </a:solidFill>
                <a:latin typeface="Arial MT"/>
                <a:cs typeface="Arial MT"/>
              </a:rPr>
              <a:t>EU</a:t>
            </a:r>
            <a:r>
              <a:rPr sz="3200" spc="90" dirty="0">
                <a:solidFill>
                  <a:srgbClr val="006FC0"/>
                </a:solidFill>
                <a:latin typeface="Arial MT"/>
                <a:cs typeface="Arial MT"/>
              </a:rPr>
              <a:t> </a:t>
            </a:r>
            <a:r>
              <a:rPr sz="3200" spc="40" dirty="0">
                <a:solidFill>
                  <a:srgbClr val="006FC0"/>
                </a:solidFill>
                <a:latin typeface="Arial MT"/>
                <a:cs typeface="Arial MT"/>
              </a:rPr>
              <a:t>and</a:t>
            </a:r>
            <a:endParaRPr sz="3200">
              <a:latin typeface="Arial MT"/>
              <a:cs typeface="Arial MT"/>
            </a:endParaRPr>
          </a:p>
        </p:txBody>
      </p:sp>
      <p:sp>
        <p:nvSpPr>
          <p:cNvPr id="17" name="object 17"/>
          <p:cNvSpPr txBox="1"/>
          <p:nvPr/>
        </p:nvSpPr>
        <p:spPr>
          <a:xfrm>
            <a:off x="4871720" y="3093796"/>
            <a:ext cx="1138555" cy="514350"/>
          </a:xfrm>
          <a:prstGeom prst="rect">
            <a:avLst/>
          </a:prstGeom>
        </p:spPr>
        <p:txBody>
          <a:bodyPr vert="horz" wrap="square" lIns="0" tIns="13335" rIns="0" bIns="0" rtlCol="0">
            <a:spAutoFit/>
          </a:bodyPr>
          <a:lstStyle/>
          <a:p>
            <a:pPr marL="12700">
              <a:lnSpc>
                <a:spcPct val="100000"/>
              </a:lnSpc>
              <a:spcBef>
                <a:spcPts val="105"/>
              </a:spcBef>
            </a:pPr>
            <a:r>
              <a:rPr sz="3200" spc="35" dirty="0">
                <a:solidFill>
                  <a:srgbClr val="006FC0"/>
                </a:solidFill>
                <a:latin typeface="Arial MT"/>
                <a:cs typeface="Arial MT"/>
              </a:rPr>
              <a:t>La</a:t>
            </a:r>
            <a:r>
              <a:rPr sz="3200" spc="40" dirty="0">
                <a:solidFill>
                  <a:srgbClr val="006FC0"/>
                </a:solidFill>
                <a:latin typeface="Arial MT"/>
                <a:cs typeface="Arial MT"/>
              </a:rPr>
              <a:t>t</a:t>
            </a:r>
            <a:r>
              <a:rPr sz="3200" spc="45" dirty="0">
                <a:solidFill>
                  <a:srgbClr val="006FC0"/>
                </a:solidFill>
                <a:latin typeface="Arial MT"/>
                <a:cs typeface="Arial MT"/>
              </a:rPr>
              <a:t>v</a:t>
            </a:r>
            <a:r>
              <a:rPr sz="3200" spc="40" dirty="0">
                <a:solidFill>
                  <a:srgbClr val="006FC0"/>
                </a:solidFill>
                <a:latin typeface="Arial MT"/>
                <a:cs typeface="Arial MT"/>
              </a:rPr>
              <a:t>i</a:t>
            </a:r>
            <a:r>
              <a:rPr sz="3200" dirty="0">
                <a:solidFill>
                  <a:srgbClr val="006FC0"/>
                </a:solidFill>
                <a:latin typeface="Arial MT"/>
                <a:cs typeface="Arial MT"/>
              </a:rPr>
              <a:t>a</a:t>
            </a:r>
            <a:endParaRPr sz="3200">
              <a:latin typeface="Arial MT"/>
              <a:cs typeface="Arial MT"/>
            </a:endParaRPr>
          </a:p>
        </p:txBody>
      </p:sp>
      <p:sp>
        <p:nvSpPr>
          <p:cNvPr id="18" name="object 18"/>
          <p:cNvSpPr txBox="1"/>
          <p:nvPr/>
        </p:nvSpPr>
        <p:spPr>
          <a:xfrm>
            <a:off x="5656579" y="3777234"/>
            <a:ext cx="5281930" cy="513715"/>
          </a:xfrm>
          <a:prstGeom prst="rect">
            <a:avLst/>
          </a:prstGeom>
        </p:spPr>
        <p:txBody>
          <a:bodyPr vert="horz" wrap="square" lIns="0" tIns="12700" rIns="0" bIns="0" rtlCol="0">
            <a:spAutoFit/>
          </a:bodyPr>
          <a:lstStyle/>
          <a:p>
            <a:pPr marL="12700">
              <a:lnSpc>
                <a:spcPct val="100000"/>
              </a:lnSpc>
              <a:spcBef>
                <a:spcPts val="100"/>
              </a:spcBef>
            </a:pPr>
            <a:r>
              <a:rPr sz="3200" spc="30" dirty="0">
                <a:latin typeface="Arial MT"/>
                <a:cs typeface="Arial MT"/>
              </a:rPr>
              <a:t>Need</a:t>
            </a:r>
            <a:r>
              <a:rPr sz="3200" spc="80" dirty="0">
                <a:latin typeface="Arial MT"/>
                <a:cs typeface="Arial MT"/>
              </a:rPr>
              <a:t> </a:t>
            </a:r>
            <a:r>
              <a:rPr sz="3200" spc="30" dirty="0">
                <a:latin typeface="Arial MT"/>
                <a:cs typeface="Arial MT"/>
              </a:rPr>
              <a:t>support</a:t>
            </a:r>
            <a:r>
              <a:rPr sz="3200" spc="95" dirty="0">
                <a:latin typeface="Arial MT"/>
                <a:cs typeface="Arial MT"/>
              </a:rPr>
              <a:t> </a:t>
            </a:r>
            <a:r>
              <a:rPr sz="3200" spc="25" dirty="0">
                <a:latin typeface="Arial MT"/>
                <a:cs typeface="Arial MT"/>
              </a:rPr>
              <a:t>for</a:t>
            </a:r>
            <a:r>
              <a:rPr sz="3200" spc="85" dirty="0">
                <a:latin typeface="Arial MT"/>
                <a:cs typeface="Arial MT"/>
              </a:rPr>
              <a:t> </a:t>
            </a:r>
            <a:r>
              <a:rPr sz="3200" spc="35" dirty="0">
                <a:latin typeface="Arial MT"/>
                <a:cs typeface="Arial MT"/>
              </a:rPr>
              <a:t>developing</a:t>
            </a:r>
            <a:endParaRPr sz="3200">
              <a:latin typeface="Arial MT"/>
              <a:cs typeface="Arial MT"/>
            </a:endParaRPr>
          </a:p>
        </p:txBody>
      </p:sp>
      <p:sp>
        <p:nvSpPr>
          <p:cNvPr id="19" name="object 19"/>
          <p:cNvSpPr txBox="1"/>
          <p:nvPr/>
        </p:nvSpPr>
        <p:spPr>
          <a:xfrm>
            <a:off x="5656579" y="4264914"/>
            <a:ext cx="2724150" cy="513715"/>
          </a:xfrm>
          <a:prstGeom prst="rect">
            <a:avLst/>
          </a:prstGeom>
        </p:spPr>
        <p:txBody>
          <a:bodyPr vert="horz" wrap="square" lIns="0" tIns="12700" rIns="0" bIns="0" rtlCol="0">
            <a:spAutoFit/>
          </a:bodyPr>
          <a:lstStyle/>
          <a:p>
            <a:pPr marL="12700">
              <a:lnSpc>
                <a:spcPct val="100000"/>
              </a:lnSpc>
              <a:spcBef>
                <a:spcPts val="100"/>
              </a:spcBef>
            </a:pPr>
            <a:r>
              <a:rPr sz="3200" spc="30" dirty="0">
                <a:latin typeface="Arial MT"/>
                <a:cs typeface="Arial MT"/>
              </a:rPr>
              <a:t>online</a:t>
            </a:r>
            <a:r>
              <a:rPr sz="3200" spc="60" dirty="0">
                <a:latin typeface="Arial MT"/>
                <a:cs typeface="Arial MT"/>
              </a:rPr>
              <a:t> </a:t>
            </a:r>
            <a:r>
              <a:rPr sz="3200" spc="35" dirty="0">
                <a:latin typeface="Arial MT"/>
                <a:cs typeface="Arial MT"/>
              </a:rPr>
              <a:t>courses</a:t>
            </a:r>
            <a:endParaRPr sz="3200">
              <a:latin typeface="Arial MT"/>
              <a:cs typeface="Arial MT"/>
            </a:endParaRPr>
          </a:p>
        </p:txBody>
      </p:sp>
      <p:sp>
        <p:nvSpPr>
          <p:cNvPr id="20" name="object 20"/>
          <p:cNvSpPr txBox="1"/>
          <p:nvPr/>
        </p:nvSpPr>
        <p:spPr>
          <a:xfrm>
            <a:off x="6254877" y="4846447"/>
            <a:ext cx="5695315" cy="1001394"/>
          </a:xfrm>
          <a:prstGeom prst="rect">
            <a:avLst/>
          </a:prstGeom>
        </p:spPr>
        <p:txBody>
          <a:bodyPr vert="horz" wrap="square" lIns="0" tIns="12700" rIns="0" bIns="0" rtlCol="0">
            <a:spAutoFit/>
          </a:bodyPr>
          <a:lstStyle/>
          <a:p>
            <a:pPr marL="12700" marR="5080">
              <a:lnSpc>
                <a:spcPct val="100000"/>
              </a:lnSpc>
              <a:spcBef>
                <a:spcPts val="100"/>
              </a:spcBef>
            </a:pPr>
            <a:r>
              <a:rPr sz="3200" spc="35" dirty="0">
                <a:solidFill>
                  <a:srgbClr val="385622"/>
                </a:solidFill>
                <a:latin typeface="Arial MT"/>
                <a:cs typeface="Arial MT"/>
              </a:rPr>
              <a:t>Possibility</a:t>
            </a:r>
            <a:r>
              <a:rPr sz="3200" spc="135" dirty="0">
                <a:solidFill>
                  <a:srgbClr val="385622"/>
                </a:solidFill>
                <a:latin typeface="Arial MT"/>
                <a:cs typeface="Arial MT"/>
              </a:rPr>
              <a:t> </a:t>
            </a:r>
            <a:r>
              <a:rPr sz="3200" spc="20" dirty="0">
                <a:solidFill>
                  <a:srgbClr val="385622"/>
                </a:solidFill>
                <a:latin typeface="Arial MT"/>
                <a:cs typeface="Arial MT"/>
              </a:rPr>
              <a:t>to</a:t>
            </a:r>
            <a:r>
              <a:rPr sz="3200" spc="100" dirty="0">
                <a:solidFill>
                  <a:srgbClr val="385622"/>
                </a:solidFill>
                <a:latin typeface="Arial MT"/>
                <a:cs typeface="Arial MT"/>
              </a:rPr>
              <a:t> </a:t>
            </a:r>
            <a:r>
              <a:rPr sz="3200" spc="30" dirty="0">
                <a:solidFill>
                  <a:srgbClr val="385622"/>
                </a:solidFill>
                <a:latin typeface="Arial MT"/>
                <a:cs typeface="Arial MT"/>
              </a:rPr>
              <a:t>share</a:t>
            </a:r>
            <a:r>
              <a:rPr sz="3200" spc="85" dirty="0">
                <a:solidFill>
                  <a:srgbClr val="385622"/>
                </a:solidFill>
                <a:latin typeface="Arial MT"/>
                <a:cs typeface="Arial MT"/>
              </a:rPr>
              <a:t> </a:t>
            </a:r>
            <a:r>
              <a:rPr sz="3200" spc="35" dirty="0">
                <a:solidFill>
                  <a:srgbClr val="385622"/>
                </a:solidFill>
                <a:latin typeface="Arial MT"/>
                <a:cs typeface="Arial MT"/>
              </a:rPr>
              <a:t>experience </a:t>
            </a:r>
            <a:r>
              <a:rPr sz="3200" spc="-875" dirty="0">
                <a:solidFill>
                  <a:srgbClr val="385622"/>
                </a:solidFill>
                <a:latin typeface="Arial MT"/>
                <a:cs typeface="Arial MT"/>
              </a:rPr>
              <a:t> </a:t>
            </a:r>
            <a:r>
              <a:rPr sz="3200" spc="20" dirty="0">
                <a:solidFill>
                  <a:srgbClr val="385622"/>
                </a:solidFill>
                <a:latin typeface="Arial MT"/>
                <a:cs typeface="Arial MT"/>
              </a:rPr>
              <a:t>on</a:t>
            </a:r>
            <a:r>
              <a:rPr sz="3200" spc="80" dirty="0">
                <a:solidFill>
                  <a:srgbClr val="385622"/>
                </a:solidFill>
                <a:latin typeface="Arial MT"/>
                <a:cs typeface="Arial MT"/>
              </a:rPr>
              <a:t> </a:t>
            </a:r>
            <a:r>
              <a:rPr sz="3200" spc="35" dirty="0">
                <a:solidFill>
                  <a:srgbClr val="385622"/>
                </a:solidFill>
                <a:latin typeface="Arial MT"/>
                <a:cs typeface="Arial MT"/>
              </a:rPr>
              <a:t>international</a:t>
            </a:r>
            <a:r>
              <a:rPr sz="3200" spc="170" dirty="0">
                <a:solidFill>
                  <a:srgbClr val="385622"/>
                </a:solidFill>
                <a:latin typeface="Arial MT"/>
                <a:cs typeface="Arial MT"/>
              </a:rPr>
              <a:t> </a:t>
            </a:r>
            <a:r>
              <a:rPr sz="3200" spc="30" dirty="0">
                <a:solidFill>
                  <a:srgbClr val="385622"/>
                </a:solidFill>
                <a:latin typeface="Arial MT"/>
                <a:cs typeface="Arial MT"/>
              </a:rPr>
              <a:t>level</a:t>
            </a:r>
            <a:endParaRPr sz="3200">
              <a:latin typeface="Arial MT"/>
              <a:cs typeface="Arial M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9D643-FF29-C92C-3393-FC250BC7203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05BD18E-128B-876D-3E58-708CEA1F0B9B}"/>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6173FA7C-B403-E8F1-52D9-F3B48C1A5690}"/>
              </a:ext>
            </a:extLst>
          </p:cNvPr>
          <p:cNvPicPr>
            <a:picLocks noChangeAspect="1"/>
          </p:cNvPicPr>
          <p:nvPr/>
        </p:nvPicPr>
        <p:blipFill>
          <a:blip r:embed="rId2"/>
          <a:stretch>
            <a:fillRect/>
          </a:stretch>
        </p:blipFill>
        <p:spPr>
          <a:xfrm>
            <a:off x="707231" y="442890"/>
            <a:ext cx="10398955" cy="6197857"/>
          </a:xfrm>
          <a:prstGeom prst="rect">
            <a:avLst/>
          </a:prstGeom>
        </p:spPr>
      </p:pic>
    </p:spTree>
    <p:extLst>
      <p:ext uri="{BB962C8B-B14F-4D97-AF65-F5344CB8AC3E}">
        <p14:creationId xmlns:p14="http://schemas.microsoft.com/office/powerpoint/2010/main" val="30517611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607E-4C9C-D246-683A-0C8C0ABB37C2}"/>
              </a:ext>
            </a:extLst>
          </p:cNvPr>
          <p:cNvSpPr>
            <a:spLocks noGrp="1"/>
          </p:cNvSpPr>
          <p:nvPr>
            <p:ph type="title"/>
          </p:nvPr>
        </p:nvSpPr>
        <p:spPr>
          <a:xfrm>
            <a:off x="1293019" y="465836"/>
            <a:ext cx="8158955" cy="861774"/>
          </a:xfrm>
        </p:spPr>
        <p:txBody>
          <a:bodyPr/>
          <a:lstStyle/>
          <a:p>
            <a:r>
              <a:rPr lang="lv-LV" dirty="0" err="1"/>
              <a:t>Possibilities</a:t>
            </a:r>
            <a:r>
              <a:rPr lang="lv-LV" dirty="0"/>
              <a:t> to insert Video </a:t>
            </a:r>
            <a:r>
              <a:rPr lang="lv-LV" dirty="0" err="1"/>
              <a:t>files</a:t>
            </a:r>
            <a:r>
              <a:rPr lang="lv-LV" dirty="0"/>
              <a:t> </a:t>
            </a:r>
            <a:r>
              <a:rPr lang="lv-LV" dirty="0" err="1"/>
              <a:t>in</a:t>
            </a:r>
            <a:r>
              <a:rPr lang="lv-LV" dirty="0"/>
              <a:t> </a:t>
            </a:r>
            <a:r>
              <a:rPr lang="lv-LV" dirty="0" err="1"/>
              <a:t>Power</a:t>
            </a:r>
            <a:r>
              <a:rPr lang="lv-LV" dirty="0"/>
              <a:t> </a:t>
            </a:r>
            <a:r>
              <a:rPr lang="lv-LV" dirty="0" err="1"/>
              <a:t>Point</a:t>
            </a:r>
            <a:endParaRPr lang="en-US" dirty="0"/>
          </a:p>
        </p:txBody>
      </p:sp>
      <p:sp>
        <p:nvSpPr>
          <p:cNvPr id="3" name="Text Placeholder 2">
            <a:extLst>
              <a:ext uri="{FF2B5EF4-FFF2-40B4-BE49-F238E27FC236}">
                <a16:creationId xmlns:a16="http://schemas.microsoft.com/office/drawing/2014/main" id="{7F445AA7-E156-DE9D-21FF-EF9B902CCC17}"/>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A5D39EF3-BF23-48E5-0FBD-2CF8E5F5C794}"/>
              </a:ext>
            </a:extLst>
          </p:cNvPr>
          <p:cNvPicPr>
            <a:picLocks noChangeAspect="1"/>
          </p:cNvPicPr>
          <p:nvPr/>
        </p:nvPicPr>
        <p:blipFill>
          <a:blip r:embed="rId2"/>
          <a:stretch>
            <a:fillRect/>
          </a:stretch>
        </p:blipFill>
        <p:spPr>
          <a:xfrm>
            <a:off x="959828" y="1114408"/>
            <a:ext cx="8265158" cy="6113952"/>
          </a:xfrm>
          <a:prstGeom prst="rect">
            <a:avLst/>
          </a:prstGeom>
        </p:spPr>
      </p:pic>
    </p:spTree>
    <p:extLst>
      <p:ext uri="{BB962C8B-B14F-4D97-AF65-F5344CB8AC3E}">
        <p14:creationId xmlns:p14="http://schemas.microsoft.com/office/powerpoint/2010/main" val="33687711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73" name="Google Shape;73;p14"/>
          <p:cNvPicPr preferRelativeResize="0"/>
          <p:nvPr/>
        </p:nvPicPr>
        <p:blipFill rotWithShape="1">
          <a:blip r:embed="rId3">
            <a:alphaModFix/>
          </a:blip>
          <a:srcRect/>
          <a:stretch/>
        </p:blipFill>
        <p:spPr>
          <a:xfrm>
            <a:off x="-378619" y="1385346"/>
            <a:ext cx="12191997" cy="4087307"/>
          </a:xfrm>
          <a:prstGeom prst="rect">
            <a:avLst/>
          </a:prstGeom>
          <a:noFill/>
          <a:ln>
            <a:noFill/>
          </a:ln>
        </p:spPr>
      </p:pic>
      <p:sp>
        <p:nvSpPr>
          <p:cNvPr id="74" name="Google Shape;74;p14"/>
          <p:cNvSpPr txBox="1">
            <a:spLocks noGrp="1"/>
          </p:cNvSpPr>
          <p:nvPr>
            <p:ph type="ctrTitle"/>
          </p:nvPr>
        </p:nvSpPr>
        <p:spPr>
          <a:xfrm>
            <a:off x="3736181" y="2231950"/>
            <a:ext cx="7786687" cy="1932855"/>
          </a:xfrm>
          <a:prstGeom prst="rect">
            <a:avLst/>
          </a:prstGeom>
          <a:noFill/>
          <a:ln>
            <a:noFill/>
          </a:ln>
        </p:spPr>
        <p:txBody>
          <a:bodyPr spcFirstLastPara="1" wrap="square" lIns="121900" tIns="121900" rIns="121900" bIns="121900" anchor="t" anchorCtr="0">
            <a:noAutofit/>
          </a:bodyPr>
          <a:lstStyle/>
          <a:p>
            <a:pPr algn="ctr">
              <a:lnSpc>
                <a:spcPct val="150000"/>
              </a:lnSpc>
              <a:buSzPts val="5200"/>
            </a:pPr>
            <a:r>
              <a:rPr lang="en-US" sz="3333" dirty="0">
                <a:solidFill>
                  <a:schemeClr val="accent3"/>
                </a:solidFill>
              </a:rPr>
              <a:t>ΤΗΕ ΜΑΙΝ </a:t>
            </a:r>
            <a:r>
              <a:rPr lang="en-US" sz="3333" dirty="0"/>
              <a:t>CHALLENGES IN THE DIGITAL ENVIRONMENT-</a:t>
            </a:r>
            <a:r>
              <a:rPr lang="lv-LV" sz="3333" dirty="0"/>
              <a:t>I</a:t>
            </a:r>
            <a:r>
              <a:rPr lang="en-US" sz="3333" dirty="0" err="1"/>
              <a:t>ntroducing</a:t>
            </a:r>
            <a:r>
              <a:rPr lang="en-US" sz="3333" dirty="0"/>
              <a:t> innovative approaches in education</a:t>
            </a:r>
            <a:endParaRPr sz="3333" dirty="0">
              <a:solidFill>
                <a:schemeClr val="accent3"/>
              </a:solidFill>
            </a:endParaRPr>
          </a:p>
        </p:txBody>
      </p:sp>
      <p:pic>
        <p:nvPicPr>
          <p:cNvPr id="75" name="Google Shape;75;p14"/>
          <p:cNvPicPr preferRelativeResize="0"/>
          <p:nvPr/>
        </p:nvPicPr>
        <p:blipFill rotWithShape="1">
          <a:blip r:embed="rId4">
            <a:alphaModFix/>
          </a:blip>
          <a:srcRect/>
          <a:stretch/>
        </p:blipFill>
        <p:spPr>
          <a:xfrm>
            <a:off x="1921333" y="489940"/>
            <a:ext cx="2854011" cy="1638200"/>
          </a:xfrm>
          <a:prstGeom prst="rect">
            <a:avLst/>
          </a:prstGeom>
          <a:noFill/>
          <a:ln>
            <a:noFill/>
          </a:ln>
        </p:spPr>
      </p:pic>
      <p:pic>
        <p:nvPicPr>
          <p:cNvPr id="76" name="Google Shape;76;p14"/>
          <p:cNvPicPr preferRelativeResize="0"/>
          <p:nvPr/>
        </p:nvPicPr>
        <p:blipFill rotWithShape="1">
          <a:blip r:embed="rId5">
            <a:alphaModFix/>
          </a:blip>
          <a:srcRect/>
          <a:stretch/>
        </p:blipFill>
        <p:spPr>
          <a:xfrm>
            <a:off x="-503166" y="867604"/>
            <a:ext cx="2166265" cy="1751067"/>
          </a:xfrm>
          <a:prstGeom prst="rect">
            <a:avLst/>
          </a:prstGeom>
          <a:noFill/>
          <a:ln>
            <a:noFill/>
          </a:ln>
        </p:spPr>
      </p:pic>
      <p:pic>
        <p:nvPicPr>
          <p:cNvPr id="77" name="Google Shape;77;p14"/>
          <p:cNvPicPr preferRelativeResize="0"/>
          <p:nvPr/>
        </p:nvPicPr>
        <p:blipFill rotWithShape="1">
          <a:blip r:embed="rId6">
            <a:alphaModFix/>
          </a:blip>
          <a:srcRect/>
          <a:stretch/>
        </p:blipFill>
        <p:spPr>
          <a:xfrm>
            <a:off x="7879556" y="4316826"/>
            <a:ext cx="1761346" cy="1932855"/>
          </a:xfrm>
          <a:prstGeom prst="rect">
            <a:avLst/>
          </a:prstGeom>
          <a:noFill/>
          <a:ln>
            <a:noFill/>
          </a:ln>
        </p:spPr>
      </p:pic>
    </p:spTree>
    <p:extLst>
      <p:ext uri="{BB962C8B-B14F-4D97-AF65-F5344CB8AC3E}">
        <p14:creationId xmlns:p14="http://schemas.microsoft.com/office/powerpoint/2010/main" val="27861281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Google Shape;82;p15"/>
          <p:cNvPicPr preferRelativeResize="0"/>
          <p:nvPr/>
        </p:nvPicPr>
        <p:blipFill rotWithShape="1">
          <a:blip r:embed="rId3">
            <a:alphaModFix/>
          </a:blip>
          <a:srcRect l="2241" r="7366" b="9803"/>
          <a:stretch/>
        </p:blipFill>
        <p:spPr>
          <a:xfrm>
            <a:off x="490365" y="282801"/>
            <a:ext cx="5362233" cy="4604000"/>
          </a:xfrm>
          <a:prstGeom prst="rect">
            <a:avLst/>
          </a:prstGeom>
          <a:noFill/>
          <a:ln>
            <a:noFill/>
          </a:ln>
        </p:spPr>
      </p:pic>
      <p:sp>
        <p:nvSpPr>
          <p:cNvPr id="83" name="Google Shape;83;p15"/>
          <p:cNvSpPr txBox="1">
            <a:spLocks noGrp="1"/>
          </p:cNvSpPr>
          <p:nvPr>
            <p:ph type="title"/>
          </p:nvPr>
        </p:nvSpPr>
        <p:spPr>
          <a:xfrm>
            <a:off x="947081" y="2412600"/>
            <a:ext cx="4448800" cy="1559600"/>
          </a:xfrm>
          <a:prstGeom prst="rect">
            <a:avLst/>
          </a:prstGeom>
          <a:noFill/>
          <a:ln>
            <a:noFill/>
          </a:ln>
        </p:spPr>
        <p:txBody>
          <a:bodyPr spcFirstLastPara="1" wrap="square" lIns="121900" tIns="121900" rIns="121900" bIns="121900" anchor="t" anchorCtr="0">
            <a:noAutofit/>
          </a:bodyPr>
          <a:lstStyle/>
          <a:p>
            <a:r>
              <a:rPr lang="en-US"/>
              <a:t>TABLE OF CONTENTS</a:t>
            </a:r>
            <a:endParaRPr/>
          </a:p>
        </p:txBody>
      </p:sp>
      <p:sp>
        <p:nvSpPr>
          <p:cNvPr id="84" name="Google Shape;84;p15"/>
          <p:cNvSpPr txBox="1">
            <a:spLocks noGrp="1"/>
          </p:cNvSpPr>
          <p:nvPr>
            <p:ph type="title" idx="2"/>
          </p:nvPr>
        </p:nvSpPr>
        <p:spPr>
          <a:xfrm>
            <a:off x="7280834" y="1095216"/>
            <a:ext cx="5464417" cy="703600"/>
          </a:xfrm>
          <a:prstGeom prst="rect">
            <a:avLst/>
          </a:prstGeom>
          <a:noFill/>
          <a:ln>
            <a:noFill/>
          </a:ln>
        </p:spPr>
        <p:txBody>
          <a:bodyPr spcFirstLastPara="1" wrap="square" lIns="121900" tIns="121900" rIns="121900" bIns="121900" anchor="b" anchorCtr="0">
            <a:noAutofit/>
          </a:bodyPr>
          <a:lstStyle/>
          <a:p>
            <a:r>
              <a:rPr lang="en-US"/>
              <a:t>INTRODUCTION</a:t>
            </a:r>
            <a:endParaRPr/>
          </a:p>
        </p:txBody>
      </p:sp>
      <p:sp>
        <p:nvSpPr>
          <p:cNvPr id="85" name="Google Shape;85;p15"/>
          <p:cNvSpPr txBox="1">
            <a:spLocks noGrp="1"/>
          </p:cNvSpPr>
          <p:nvPr>
            <p:ph type="title" idx="3"/>
          </p:nvPr>
        </p:nvSpPr>
        <p:spPr>
          <a:xfrm>
            <a:off x="7280833" y="2819668"/>
            <a:ext cx="3960000" cy="703600"/>
          </a:xfrm>
          <a:prstGeom prst="rect">
            <a:avLst/>
          </a:prstGeom>
          <a:noFill/>
          <a:ln>
            <a:noFill/>
          </a:ln>
        </p:spPr>
        <p:txBody>
          <a:bodyPr spcFirstLastPara="1" wrap="square" lIns="121900" tIns="121900" rIns="121900" bIns="121900" anchor="b" anchorCtr="0">
            <a:noAutofit/>
          </a:bodyPr>
          <a:lstStyle/>
          <a:p>
            <a:r>
              <a:rPr lang="en-US"/>
              <a:t>RESEARCH FINDINGS</a:t>
            </a:r>
            <a:endParaRPr/>
          </a:p>
        </p:txBody>
      </p:sp>
      <p:sp>
        <p:nvSpPr>
          <p:cNvPr id="86" name="Google Shape;86;p15"/>
          <p:cNvSpPr txBox="1">
            <a:spLocks noGrp="1"/>
          </p:cNvSpPr>
          <p:nvPr>
            <p:ph type="title" idx="7"/>
          </p:nvPr>
        </p:nvSpPr>
        <p:spPr>
          <a:xfrm>
            <a:off x="7280833" y="3766249"/>
            <a:ext cx="3960000" cy="730953"/>
          </a:xfrm>
          <a:prstGeom prst="rect">
            <a:avLst/>
          </a:prstGeom>
          <a:noFill/>
          <a:ln>
            <a:noFill/>
          </a:ln>
        </p:spPr>
        <p:txBody>
          <a:bodyPr spcFirstLastPara="1" wrap="square" lIns="121900" tIns="121900" rIns="121900" bIns="121900" anchor="b" anchorCtr="0">
            <a:noAutofit/>
          </a:bodyPr>
          <a:lstStyle/>
          <a:p>
            <a:r>
              <a:rPr lang="en-US"/>
              <a:t>CONCLUSION</a:t>
            </a:r>
            <a:endParaRPr/>
          </a:p>
        </p:txBody>
      </p:sp>
      <p:sp>
        <p:nvSpPr>
          <p:cNvPr id="87" name="Google Shape;87;p15"/>
          <p:cNvSpPr txBox="1">
            <a:spLocks noGrp="1"/>
          </p:cNvSpPr>
          <p:nvPr>
            <p:ph type="title" idx="9"/>
          </p:nvPr>
        </p:nvSpPr>
        <p:spPr>
          <a:xfrm>
            <a:off x="6020833" y="1027800"/>
            <a:ext cx="1260000" cy="862000"/>
          </a:xfrm>
          <a:prstGeom prst="rect">
            <a:avLst/>
          </a:prstGeom>
          <a:noFill/>
          <a:ln>
            <a:noFill/>
          </a:ln>
        </p:spPr>
        <p:txBody>
          <a:bodyPr spcFirstLastPara="1" wrap="square" lIns="121900" tIns="121900" rIns="121900" bIns="121900" anchor="ctr" anchorCtr="0">
            <a:noAutofit/>
          </a:bodyPr>
          <a:lstStyle/>
          <a:p>
            <a:r>
              <a:rPr lang="en-US"/>
              <a:t>01</a:t>
            </a:r>
            <a:endParaRPr/>
          </a:p>
        </p:txBody>
      </p:sp>
      <p:sp>
        <p:nvSpPr>
          <p:cNvPr id="88" name="Google Shape;88;p15"/>
          <p:cNvSpPr txBox="1">
            <a:spLocks noGrp="1"/>
          </p:cNvSpPr>
          <p:nvPr>
            <p:ph type="title" idx="13"/>
          </p:nvPr>
        </p:nvSpPr>
        <p:spPr>
          <a:xfrm>
            <a:off x="6020833" y="3700725"/>
            <a:ext cx="1260000" cy="862000"/>
          </a:xfrm>
          <a:prstGeom prst="rect">
            <a:avLst/>
          </a:prstGeom>
          <a:noFill/>
          <a:ln>
            <a:noFill/>
          </a:ln>
        </p:spPr>
        <p:txBody>
          <a:bodyPr spcFirstLastPara="1" wrap="square" lIns="121900" tIns="121900" rIns="121900" bIns="121900" anchor="ctr" anchorCtr="0">
            <a:noAutofit/>
          </a:bodyPr>
          <a:lstStyle/>
          <a:p>
            <a:r>
              <a:rPr lang="en-US"/>
              <a:t>03</a:t>
            </a:r>
            <a:endParaRPr/>
          </a:p>
        </p:txBody>
      </p:sp>
      <p:sp>
        <p:nvSpPr>
          <p:cNvPr id="89" name="Google Shape;89;p15"/>
          <p:cNvSpPr txBox="1">
            <a:spLocks noGrp="1"/>
          </p:cNvSpPr>
          <p:nvPr>
            <p:ph type="title" idx="14"/>
          </p:nvPr>
        </p:nvSpPr>
        <p:spPr>
          <a:xfrm>
            <a:off x="6020833" y="2364263"/>
            <a:ext cx="1260000" cy="862000"/>
          </a:xfrm>
          <a:prstGeom prst="rect">
            <a:avLst/>
          </a:prstGeom>
          <a:noFill/>
          <a:ln>
            <a:noFill/>
          </a:ln>
        </p:spPr>
        <p:txBody>
          <a:bodyPr spcFirstLastPara="1" wrap="square" lIns="121900" tIns="121900" rIns="121900" bIns="121900" anchor="ctr" anchorCtr="0">
            <a:noAutofit/>
          </a:bodyPr>
          <a:lstStyle/>
          <a:p>
            <a:r>
              <a:rPr lang="en-US"/>
              <a:t>02</a:t>
            </a:r>
            <a:endParaRPr/>
          </a:p>
        </p:txBody>
      </p:sp>
      <p:pic>
        <p:nvPicPr>
          <p:cNvPr id="90" name="Google Shape;90;p15"/>
          <p:cNvPicPr preferRelativeResize="0"/>
          <p:nvPr/>
        </p:nvPicPr>
        <p:blipFill rotWithShape="1">
          <a:blip r:embed="rId4">
            <a:alphaModFix/>
          </a:blip>
          <a:srcRect/>
          <a:stretch/>
        </p:blipFill>
        <p:spPr>
          <a:xfrm flipH="1">
            <a:off x="3835668" y="4935304"/>
            <a:ext cx="2166265" cy="1751067"/>
          </a:xfrm>
          <a:prstGeom prst="rect">
            <a:avLst/>
          </a:prstGeom>
          <a:noFill/>
          <a:ln>
            <a:noFill/>
          </a:ln>
        </p:spPr>
      </p:pic>
      <p:pic>
        <p:nvPicPr>
          <p:cNvPr id="91" name="Google Shape;91;p15"/>
          <p:cNvPicPr preferRelativeResize="0"/>
          <p:nvPr/>
        </p:nvPicPr>
        <p:blipFill rotWithShape="1">
          <a:blip r:embed="rId5">
            <a:alphaModFix/>
          </a:blip>
          <a:srcRect l="51128" b="53018"/>
          <a:stretch/>
        </p:blipFill>
        <p:spPr>
          <a:xfrm>
            <a:off x="-851699" y="4935284"/>
            <a:ext cx="4391236" cy="3222032"/>
          </a:xfrm>
          <a:prstGeom prst="rect">
            <a:avLst/>
          </a:prstGeom>
          <a:noFill/>
          <a:ln>
            <a:noFill/>
          </a:ln>
        </p:spPr>
      </p:pic>
    </p:spTree>
    <p:extLst>
      <p:ext uri="{BB962C8B-B14F-4D97-AF65-F5344CB8AC3E}">
        <p14:creationId xmlns:p14="http://schemas.microsoft.com/office/powerpoint/2010/main" val="28984895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6"/>
          <p:cNvSpPr txBox="1">
            <a:spLocks noGrp="1"/>
          </p:cNvSpPr>
          <p:nvPr>
            <p:ph type="title"/>
          </p:nvPr>
        </p:nvSpPr>
        <p:spPr>
          <a:xfrm>
            <a:off x="2191933" y="2600625"/>
            <a:ext cx="7808000" cy="1108400"/>
          </a:xfrm>
          <a:prstGeom prst="rect">
            <a:avLst/>
          </a:prstGeom>
          <a:noFill/>
          <a:ln>
            <a:noFill/>
          </a:ln>
        </p:spPr>
        <p:txBody>
          <a:bodyPr spcFirstLastPara="1" wrap="square" lIns="121900" tIns="121900" rIns="121900" bIns="121900" anchor="b" anchorCtr="0">
            <a:noAutofit/>
          </a:bodyPr>
          <a:lstStyle/>
          <a:p>
            <a:r>
              <a:rPr lang="en-US"/>
              <a:t>INTRODUCTION</a:t>
            </a:r>
            <a:endParaRPr/>
          </a:p>
        </p:txBody>
      </p:sp>
      <p:sp>
        <p:nvSpPr>
          <p:cNvPr id="97" name="Google Shape;97;p16"/>
          <p:cNvSpPr txBox="1">
            <a:spLocks noGrp="1"/>
          </p:cNvSpPr>
          <p:nvPr>
            <p:ph type="subTitle" idx="1"/>
          </p:nvPr>
        </p:nvSpPr>
        <p:spPr>
          <a:xfrm>
            <a:off x="561893" y="3645593"/>
            <a:ext cx="11068215" cy="1616399"/>
          </a:xfrm>
          <a:prstGeom prst="rect">
            <a:avLst/>
          </a:prstGeom>
          <a:noFill/>
          <a:ln>
            <a:noFill/>
          </a:ln>
        </p:spPr>
        <p:txBody>
          <a:bodyPr spcFirstLastPara="1" wrap="square" lIns="121900" tIns="121900" rIns="121900" bIns="121900" anchor="t" anchorCtr="0">
            <a:noAutofit/>
          </a:bodyPr>
          <a:lstStyle/>
          <a:p>
            <a:pPr marL="0" indent="0"/>
            <a:r>
              <a:rPr lang="en-US"/>
              <a:t>The COVID-19 pandemic introduced a whole new framework for the sector of education. The traditional methods of face-to-face teaching swifted to online environments overnight with limited time to make any preparetions. </a:t>
            </a:r>
            <a:endParaRPr/>
          </a:p>
          <a:p>
            <a:pPr marL="0" indent="0"/>
            <a:endParaRPr/>
          </a:p>
          <a:p>
            <a:pPr marL="0" indent="0"/>
            <a:r>
              <a:rPr lang="en-US" sz="3200" i="1"/>
              <a:t>School’s out, but class ’on'</a:t>
            </a:r>
            <a:endParaRPr sz="3200" i="1"/>
          </a:p>
        </p:txBody>
      </p:sp>
      <p:pic>
        <p:nvPicPr>
          <p:cNvPr id="98" name="Google Shape;98;p16"/>
          <p:cNvPicPr preferRelativeResize="0"/>
          <p:nvPr/>
        </p:nvPicPr>
        <p:blipFill rotWithShape="1">
          <a:blip r:embed="rId3">
            <a:alphaModFix/>
          </a:blip>
          <a:srcRect/>
          <a:stretch/>
        </p:blipFill>
        <p:spPr>
          <a:xfrm>
            <a:off x="3612367" y="5750583"/>
            <a:ext cx="4967133" cy="517533"/>
          </a:xfrm>
          <a:prstGeom prst="rect">
            <a:avLst/>
          </a:prstGeom>
          <a:noFill/>
          <a:ln>
            <a:noFill/>
          </a:ln>
        </p:spPr>
      </p:pic>
      <p:pic>
        <p:nvPicPr>
          <p:cNvPr id="99" name="Google Shape;99;p16"/>
          <p:cNvPicPr preferRelativeResize="0"/>
          <p:nvPr/>
        </p:nvPicPr>
        <p:blipFill rotWithShape="1">
          <a:blip r:embed="rId4">
            <a:alphaModFix/>
          </a:blip>
          <a:srcRect r="4579" b="6059"/>
          <a:stretch/>
        </p:blipFill>
        <p:spPr>
          <a:xfrm rot="10800000" flipH="1">
            <a:off x="5018867" y="589885"/>
            <a:ext cx="2154135" cy="1824999"/>
          </a:xfrm>
          <a:prstGeom prst="rect">
            <a:avLst/>
          </a:prstGeom>
          <a:noFill/>
          <a:ln>
            <a:noFill/>
          </a:ln>
        </p:spPr>
      </p:pic>
      <p:sp>
        <p:nvSpPr>
          <p:cNvPr id="100" name="Google Shape;100;p16"/>
          <p:cNvSpPr txBox="1"/>
          <p:nvPr/>
        </p:nvSpPr>
        <p:spPr>
          <a:xfrm>
            <a:off x="5173649" y="6062932"/>
            <a:ext cx="9075088" cy="410379"/>
          </a:xfrm>
          <a:prstGeom prst="rect">
            <a:avLst/>
          </a:prstGeom>
          <a:noFill/>
          <a:ln>
            <a:noFill/>
          </a:ln>
        </p:spPr>
        <p:txBody>
          <a:bodyPr spcFirstLastPara="1" wrap="square" lIns="121900" tIns="60933" rIns="121900" bIns="60933" anchor="t" anchorCtr="0">
            <a:spAutoFit/>
          </a:bodyPr>
          <a:lstStyle/>
          <a:p>
            <a:r>
              <a:rPr lang="en-US" sz="1867" i="1">
                <a:solidFill>
                  <a:schemeClr val="accent3"/>
                </a:solidFill>
                <a:latin typeface="Work Sans Medium"/>
                <a:ea typeface="Work Sans Medium"/>
                <a:cs typeface="Work Sans Medium"/>
                <a:sym typeface="Work Sans Medium"/>
              </a:rPr>
              <a:t>(Zhou et al, 2020)</a:t>
            </a:r>
            <a:endParaRPr sz="1867"/>
          </a:p>
        </p:txBody>
      </p:sp>
    </p:spTree>
    <p:extLst>
      <p:ext uri="{BB962C8B-B14F-4D97-AF65-F5344CB8AC3E}">
        <p14:creationId xmlns:p14="http://schemas.microsoft.com/office/powerpoint/2010/main" val="24149674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17"/>
          <p:cNvPicPr preferRelativeResize="0"/>
          <p:nvPr/>
        </p:nvPicPr>
        <p:blipFill rotWithShape="1">
          <a:blip r:embed="rId3">
            <a:alphaModFix/>
          </a:blip>
          <a:srcRect l="2241" r="7366" b="9803"/>
          <a:stretch/>
        </p:blipFill>
        <p:spPr>
          <a:xfrm rot="10800000" flipH="1">
            <a:off x="1271154" y="776252"/>
            <a:ext cx="9265125" cy="6849467"/>
          </a:xfrm>
          <a:prstGeom prst="rect">
            <a:avLst/>
          </a:prstGeom>
          <a:noFill/>
          <a:ln>
            <a:noFill/>
          </a:ln>
        </p:spPr>
      </p:pic>
      <p:pic>
        <p:nvPicPr>
          <p:cNvPr id="106" name="Google Shape;106;p17"/>
          <p:cNvPicPr preferRelativeResize="0"/>
          <p:nvPr/>
        </p:nvPicPr>
        <p:blipFill rotWithShape="1">
          <a:blip r:embed="rId4">
            <a:alphaModFix/>
          </a:blip>
          <a:srcRect/>
          <a:stretch/>
        </p:blipFill>
        <p:spPr>
          <a:xfrm>
            <a:off x="9345966" y="3758200"/>
            <a:ext cx="4151965" cy="3175032"/>
          </a:xfrm>
          <a:prstGeom prst="rect">
            <a:avLst/>
          </a:prstGeom>
          <a:noFill/>
          <a:ln>
            <a:noFill/>
          </a:ln>
        </p:spPr>
      </p:pic>
      <p:pic>
        <p:nvPicPr>
          <p:cNvPr id="107" name="Google Shape;107;p17"/>
          <p:cNvPicPr preferRelativeResize="0"/>
          <p:nvPr/>
        </p:nvPicPr>
        <p:blipFill rotWithShape="1">
          <a:blip r:embed="rId5">
            <a:alphaModFix/>
          </a:blip>
          <a:srcRect l="51128" t="47324"/>
          <a:stretch/>
        </p:blipFill>
        <p:spPr>
          <a:xfrm>
            <a:off x="-701199" y="-718565"/>
            <a:ext cx="4391236" cy="3612532"/>
          </a:xfrm>
          <a:prstGeom prst="rect">
            <a:avLst/>
          </a:prstGeom>
          <a:noFill/>
          <a:ln>
            <a:noFill/>
          </a:ln>
        </p:spPr>
      </p:pic>
      <p:sp>
        <p:nvSpPr>
          <p:cNvPr id="108" name="Google Shape;108;p17"/>
          <p:cNvSpPr txBox="1">
            <a:spLocks noGrp="1"/>
          </p:cNvSpPr>
          <p:nvPr>
            <p:ph type="subTitle" idx="1"/>
          </p:nvPr>
        </p:nvSpPr>
        <p:spPr>
          <a:xfrm>
            <a:off x="1817266" y="2129435"/>
            <a:ext cx="7690245" cy="1110776"/>
          </a:xfrm>
          <a:prstGeom prst="rect">
            <a:avLst/>
          </a:prstGeom>
          <a:noFill/>
          <a:ln>
            <a:noFill/>
          </a:ln>
        </p:spPr>
        <p:txBody>
          <a:bodyPr spcFirstLastPara="1" wrap="square" lIns="121900" tIns="121900" rIns="121900" bIns="121900" anchor="t" anchorCtr="0">
            <a:noAutofit/>
          </a:bodyPr>
          <a:lstStyle/>
          <a:p>
            <a:pPr marL="0" indent="0" algn="just"/>
            <a:r>
              <a:rPr lang="en-US"/>
              <a:t>Primarily, it is found that digital tools in Greek schools are only used in computer science courses and they are not in favor by students (Koutsogiannis, 2007). In this approach, the student is taught about the computer and not with the computer. By that logic, teachers are familiar as well with some tech theory that they have independently acquired, but not formally educated about it.  </a:t>
            </a:r>
            <a:endParaRPr/>
          </a:p>
        </p:txBody>
      </p:sp>
      <p:sp>
        <p:nvSpPr>
          <p:cNvPr id="109" name="Google Shape;109;p17"/>
          <p:cNvSpPr txBox="1"/>
          <p:nvPr/>
        </p:nvSpPr>
        <p:spPr>
          <a:xfrm>
            <a:off x="3608936" y="185534"/>
            <a:ext cx="8757237" cy="1846605"/>
          </a:xfrm>
          <a:prstGeom prst="rect">
            <a:avLst/>
          </a:prstGeom>
          <a:noFill/>
          <a:ln>
            <a:noFill/>
          </a:ln>
        </p:spPr>
        <p:txBody>
          <a:bodyPr spcFirstLastPara="1" wrap="square" lIns="121900" tIns="60933" rIns="121900" bIns="60933" anchor="t" anchorCtr="0">
            <a:spAutoFit/>
          </a:bodyPr>
          <a:lstStyle/>
          <a:p>
            <a:r>
              <a:rPr lang="en-US" sz="5600">
                <a:solidFill>
                  <a:schemeClr val="accent3"/>
                </a:solidFill>
                <a:latin typeface="Dela Gothic One"/>
                <a:ea typeface="Dela Gothic One"/>
                <a:cs typeface="Dela Gothic One"/>
                <a:sym typeface="Dela Gothic One"/>
              </a:rPr>
              <a:t>RESEARCH       FINDINGS</a:t>
            </a:r>
            <a:endParaRPr sz="5600">
              <a:solidFill>
                <a:schemeClr val="accent3"/>
              </a:solidFill>
              <a:latin typeface="Dela Gothic One"/>
              <a:ea typeface="Dela Gothic One"/>
              <a:cs typeface="Dela Gothic One"/>
              <a:sym typeface="Dela Gothic One"/>
            </a:endParaRPr>
          </a:p>
        </p:txBody>
      </p:sp>
    </p:spTree>
    <p:extLst>
      <p:ext uri="{BB962C8B-B14F-4D97-AF65-F5344CB8AC3E}">
        <p14:creationId xmlns:p14="http://schemas.microsoft.com/office/powerpoint/2010/main" val="31606948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18"/>
          <p:cNvPicPr preferRelativeResize="0"/>
          <p:nvPr/>
        </p:nvPicPr>
        <p:blipFill rotWithShape="1">
          <a:blip r:embed="rId3">
            <a:alphaModFix/>
          </a:blip>
          <a:srcRect/>
          <a:stretch/>
        </p:blipFill>
        <p:spPr>
          <a:xfrm>
            <a:off x="103233" y="5451250"/>
            <a:ext cx="3251267" cy="1866231"/>
          </a:xfrm>
          <a:prstGeom prst="rect">
            <a:avLst/>
          </a:prstGeom>
          <a:noFill/>
          <a:ln>
            <a:noFill/>
          </a:ln>
        </p:spPr>
      </p:pic>
      <p:sp>
        <p:nvSpPr>
          <p:cNvPr id="115" name="Google Shape;115;p18"/>
          <p:cNvSpPr txBox="1">
            <a:spLocks noGrp="1"/>
          </p:cNvSpPr>
          <p:nvPr>
            <p:ph type="body" idx="1"/>
          </p:nvPr>
        </p:nvSpPr>
        <p:spPr>
          <a:xfrm>
            <a:off x="1301164" y="921252"/>
            <a:ext cx="9558937" cy="4877633"/>
          </a:xfrm>
          <a:prstGeom prst="rect">
            <a:avLst/>
          </a:prstGeom>
          <a:noFill/>
          <a:ln>
            <a:noFill/>
          </a:ln>
        </p:spPr>
        <p:txBody>
          <a:bodyPr spcFirstLastPara="1" wrap="square" lIns="121900" tIns="121900" rIns="121900" bIns="121900" anchor="t" anchorCtr="0">
            <a:noAutofit/>
          </a:bodyPr>
          <a:lstStyle/>
          <a:p>
            <a:pPr marL="0" indent="0" algn="just">
              <a:buSzPts val="1100"/>
              <a:buNone/>
            </a:pPr>
            <a:r>
              <a:rPr lang="en-US"/>
              <a:t>Research findings also reveal the inability of educators to teach by utilizing digital tools in their classrooms (Tzifopoulos, 2020). The main issue seems to lie on the teachers who have several years of service and do not have sufficient knowledge in digital media.  Relevant interpretations are linked to their lack of initial education and training, which is not targeted and is not linked to modern social requirements.</a:t>
            </a:r>
            <a:endParaRPr/>
          </a:p>
          <a:p>
            <a:pPr marL="0" indent="0" algn="just">
              <a:buSzPts val="1100"/>
              <a:buNone/>
            </a:pPr>
            <a:endParaRPr/>
          </a:p>
          <a:p>
            <a:pPr marL="0" indent="0" algn="just">
              <a:buSzPts val="1100"/>
              <a:buNone/>
            </a:pPr>
            <a:r>
              <a:rPr lang="en-US"/>
              <a:t>In addition, the research of Nikiforos et al (2020) showed that teachers were highly dissatisfied with the support that they received from schools during the pandemic. Moreover it should be noted that only 50% of the teachers in the research believe that online education is important and few of them were willing to use technology in their courses once the were about to return to a physical class. </a:t>
            </a:r>
            <a:endParaRPr/>
          </a:p>
        </p:txBody>
      </p:sp>
    </p:spTree>
    <p:extLst>
      <p:ext uri="{BB962C8B-B14F-4D97-AF65-F5344CB8AC3E}">
        <p14:creationId xmlns:p14="http://schemas.microsoft.com/office/powerpoint/2010/main" val="28702527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9"/>
          <p:cNvSpPr txBox="1">
            <a:spLocks noGrp="1"/>
          </p:cNvSpPr>
          <p:nvPr>
            <p:ph type="subTitle" idx="1"/>
          </p:nvPr>
        </p:nvSpPr>
        <p:spPr>
          <a:xfrm>
            <a:off x="1120943" y="501530"/>
            <a:ext cx="10528052" cy="5778887"/>
          </a:xfrm>
          <a:prstGeom prst="rect">
            <a:avLst/>
          </a:prstGeom>
          <a:noFill/>
          <a:ln>
            <a:noFill/>
          </a:ln>
        </p:spPr>
        <p:txBody>
          <a:bodyPr spcFirstLastPara="1" wrap="square" lIns="121900" tIns="121900" rIns="121900" bIns="121900" anchor="ctr" anchorCtr="0">
            <a:noAutofit/>
          </a:bodyPr>
          <a:lstStyle/>
          <a:p>
            <a:pPr marL="0" indent="0" algn="just"/>
            <a:r>
              <a:rPr lang="en-US"/>
              <a:t>Actionaid Hellas published on January 2022 via an Erasmus+ project (MigratED) a report revealing the inequalities of education that came to the surface during the pandemic (Chatzoudi et al, 2020). Within this analysis, more that 100 educators are providing information with their views and a focus groups boosts the report with further information and comments. The thematic areas that emerged are: </a:t>
            </a:r>
            <a:endParaRPr/>
          </a:p>
          <a:p>
            <a:pPr marL="0" indent="0" algn="just"/>
            <a:endParaRPr/>
          </a:p>
          <a:p>
            <a:pPr marL="380990" indent="-380990" algn="just">
              <a:buFont typeface="Noto Sans Symbols"/>
              <a:buChar char="❑"/>
            </a:pPr>
            <a:r>
              <a:rPr lang="en-US"/>
              <a:t>Lack of formal training in using the technology </a:t>
            </a:r>
            <a:endParaRPr/>
          </a:p>
          <a:p>
            <a:pPr marL="380990" indent="-380990" algn="just">
              <a:buFont typeface="Noto Sans Symbols"/>
              <a:buChar char="❑"/>
            </a:pPr>
            <a:r>
              <a:rPr lang="en-US"/>
              <a:t>Insufficient equipment </a:t>
            </a:r>
            <a:endParaRPr/>
          </a:p>
          <a:p>
            <a:pPr marL="380990" indent="-380990" algn="just">
              <a:buFont typeface="Noto Sans Symbols"/>
              <a:buChar char="❑"/>
            </a:pPr>
            <a:r>
              <a:rPr lang="en-US"/>
              <a:t>Insufficient platforms to support online teaching </a:t>
            </a:r>
            <a:endParaRPr/>
          </a:p>
          <a:p>
            <a:pPr marL="380990" indent="-380990" algn="just">
              <a:buFont typeface="Noto Sans Symbols"/>
              <a:buChar char="❑"/>
            </a:pPr>
            <a:r>
              <a:rPr lang="en-US"/>
              <a:t>Unequal access to online lessons </a:t>
            </a:r>
            <a:endParaRPr/>
          </a:p>
          <a:p>
            <a:pPr marL="380990" indent="-380990" algn="just">
              <a:buFont typeface="Noto Sans Symbols"/>
              <a:buChar char="❑"/>
            </a:pPr>
            <a:r>
              <a:rPr lang="en-US"/>
              <a:t>Lack of personal contact and interaction with the students </a:t>
            </a:r>
            <a:endParaRPr/>
          </a:p>
          <a:p>
            <a:pPr marL="380990" indent="-262460" algn="just"/>
            <a:endParaRPr/>
          </a:p>
          <a:p>
            <a:pPr marL="0" indent="0" algn="just"/>
            <a:r>
              <a:rPr lang="en-US"/>
              <a:t>Nevertheless, the educators did not seem to had a negative attitude towards digital technologies in classroom as several of them would like to adopt them in face-to-face courses. But they do highlight that support on behalf of the government is necessary in order to succeed.</a:t>
            </a:r>
            <a:endParaRPr/>
          </a:p>
        </p:txBody>
      </p:sp>
    </p:spTree>
    <p:extLst>
      <p:ext uri="{BB962C8B-B14F-4D97-AF65-F5344CB8AC3E}">
        <p14:creationId xmlns:p14="http://schemas.microsoft.com/office/powerpoint/2010/main" val="14785343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20"/>
          <p:cNvPicPr preferRelativeResize="0"/>
          <p:nvPr/>
        </p:nvPicPr>
        <p:blipFill rotWithShape="1">
          <a:blip r:embed="rId3">
            <a:alphaModFix/>
          </a:blip>
          <a:srcRect/>
          <a:stretch/>
        </p:blipFill>
        <p:spPr>
          <a:xfrm>
            <a:off x="7139321" y="908632"/>
            <a:ext cx="3627231" cy="5064425"/>
          </a:xfrm>
          <a:prstGeom prst="rect">
            <a:avLst/>
          </a:prstGeom>
          <a:noFill/>
          <a:ln>
            <a:noFill/>
          </a:ln>
        </p:spPr>
      </p:pic>
      <p:pic>
        <p:nvPicPr>
          <p:cNvPr id="126" name="Google Shape;126;p20"/>
          <p:cNvPicPr preferRelativeResize="0"/>
          <p:nvPr/>
        </p:nvPicPr>
        <p:blipFill rotWithShape="1">
          <a:blip r:embed="rId4">
            <a:alphaModFix/>
          </a:blip>
          <a:srcRect/>
          <a:stretch/>
        </p:blipFill>
        <p:spPr>
          <a:xfrm>
            <a:off x="6915630" y="706932"/>
            <a:ext cx="4108397" cy="5460787"/>
          </a:xfrm>
          <a:prstGeom prst="rect">
            <a:avLst/>
          </a:prstGeom>
          <a:noFill/>
          <a:ln>
            <a:noFill/>
          </a:ln>
        </p:spPr>
      </p:pic>
      <p:sp>
        <p:nvSpPr>
          <p:cNvPr id="127" name="Google Shape;127;p20"/>
          <p:cNvSpPr txBox="1">
            <a:spLocks noGrp="1"/>
          </p:cNvSpPr>
          <p:nvPr>
            <p:ph type="title"/>
          </p:nvPr>
        </p:nvSpPr>
        <p:spPr>
          <a:xfrm>
            <a:off x="0" y="1066464"/>
            <a:ext cx="9314669" cy="1559600"/>
          </a:xfrm>
          <a:prstGeom prst="rect">
            <a:avLst/>
          </a:prstGeom>
          <a:noFill/>
          <a:ln>
            <a:noFill/>
          </a:ln>
        </p:spPr>
        <p:txBody>
          <a:bodyPr spcFirstLastPara="1" wrap="square" lIns="121900" tIns="121900" rIns="121900" bIns="121900" anchor="b" anchorCtr="0">
            <a:noAutofit/>
          </a:bodyPr>
          <a:lstStyle/>
          <a:p>
            <a:r>
              <a:rPr lang="en-US" sz="5600"/>
              <a:t>CONCLUSIONS</a:t>
            </a:r>
            <a:endParaRPr sz="5600"/>
          </a:p>
        </p:txBody>
      </p:sp>
      <p:sp>
        <p:nvSpPr>
          <p:cNvPr id="128" name="Google Shape;128;p20"/>
          <p:cNvSpPr txBox="1">
            <a:spLocks noGrp="1"/>
          </p:cNvSpPr>
          <p:nvPr>
            <p:ph type="subTitle" idx="1"/>
          </p:nvPr>
        </p:nvSpPr>
        <p:spPr>
          <a:xfrm>
            <a:off x="129128" y="2709432"/>
            <a:ext cx="7635971" cy="1673032"/>
          </a:xfrm>
          <a:prstGeom prst="rect">
            <a:avLst/>
          </a:prstGeom>
          <a:noFill/>
          <a:ln>
            <a:noFill/>
          </a:ln>
        </p:spPr>
        <p:txBody>
          <a:bodyPr spcFirstLastPara="1" wrap="square" lIns="121900" tIns="121900" rIns="121900" bIns="121900" anchor="t" anchorCtr="0">
            <a:noAutofit/>
          </a:bodyPr>
          <a:lstStyle/>
          <a:p>
            <a:pPr marL="457189" indent="-457189">
              <a:buFont typeface="Arial"/>
              <a:buAutoNum type="arabicPeriod"/>
            </a:pPr>
            <a:r>
              <a:rPr lang="en-US"/>
              <a:t>There is not technological readiness in Greek schools </a:t>
            </a:r>
            <a:endParaRPr/>
          </a:p>
          <a:p>
            <a:pPr marL="457189" indent="-457189">
              <a:buFont typeface="Arial"/>
              <a:buAutoNum type="arabicPeriod"/>
            </a:pPr>
            <a:r>
              <a:rPr lang="en-US"/>
              <a:t>Teachers views vary </a:t>
            </a:r>
            <a:endParaRPr/>
          </a:p>
          <a:p>
            <a:pPr marL="457189" indent="-457189">
              <a:buFont typeface="Arial"/>
              <a:buAutoNum type="arabicPeriod"/>
            </a:pPr>
            <a:r>
              <a:rPr lang="en-US"/>
              <a:t>More support is needed </a:t>
            </a:r>
            <a:endParaRPr/>
          </a:p>
          <a:p>
            <a:pPr marL="457189" indent="-457189">
              <a:buFont typeface="Arial"/>
              <a:buAutoNum type="arabicPeriod"/>
            </a:pPr>
            <a:r>
              <a:rPr lang="en-US"/>
              <a:t>Positive attitude to be created </a:t>
            </a:r>
            <a:endParaRPr/>
          </a:p>
        </p:txBody>
      </p:sp>
      <p:pic>
        <p:nvPicPr>
          <p:cNvPr id="129" name="Google Shape;129;p20"/>
          <p:cNvPicPr preferRelativeResize="0"/>
          <p:nvPr/>
        </p:nvPicPr>
        <p:blipFill rotWithShape="1">
          <a:blip r:embed="rId5">
            <a:alphaModFix/>
          </a:blip>
          <a:srcRect l="10665" t="17199" b="17199"/>
          <a:stretch/>
        </p:blipFill>
        <p:spPr>
          <a:xfrm rot="10800000" flipH="1">
            <a:off x="555167" y="4898568"/>
            <a:ext cx="2917333" cy="1673032"/>
          </a:xfrm>
          <a:prstGeom prst="rect">
            <a:avLst/>
          </a:prstGeom>
          <a:noFill/>
          <a:ln>
            <a:noFill/>
          </a:ln>
        </p:spPr>
      </p:pic>
      <p:pic>
        <p:nvPicPr>
          <p:cNvPr id="130" name="Google Shape;130;p20"/>
          <p:cNvPicPr preferRelativeResize="0"/>
          <p:nvPr/>
        </p:nvPicPr>
        <p:blipFill rotWithShape="1">
          <a:blip r:embed="rId6">
            <a:alphaModFix/>
          </a:blip>
          <a:srcRect/>
          <a:stretch/>
        </p:blipFill>
        <p:spPr>
          <a:xfrm>
            <a:off x="5738697" y="129864"/>
            <a:ext cx="2317335" cy="1873200"/>
          </a:xfrm>
          <a:prstGeom prst="rect">
            <a:avLst/>
          </a:prstGeom>
          <a:noFill/>
          <a:ln>
            <a:noFill/>
          </a:ln>
        </p:spPr>
      </p:pic>
      <p:pic>
        <p:nvPicPr>
          <p:cNvPr id="131" name="Google Shape;131;p20"/>
          <p:cNvPicPr preferRelativeResize="0"/>
          <p:nvPr/>
        </p:nvPicPr>
        <p:blipFill rotWithShape="1">
          <a:blip r:embed="rId7">
            <a:alphaModFix/>
          </a:blip>
          <a:srcRect r="4579" b="6059"/>
          <a:stretch/>
        </p:blipFill>
        <p:spPr>
          <a:xfrm rot="10800000" flipH="1">
            <a:off x="10184601" y="4591599"/>
            <a:ext cx="2411599" cy="2043135"/>
          </a:xfrm>
          <a:prstGeom prst="rect">
            <a:avLst/>
          </a:prstGeom>
          <a:noFill/>
          <a:ln>
            <a:noFill/>
          </a:ln>
        </p:spPr>
      </p:pic>
    </p:spTree>
    <p:extLst>
      <p:ext uri="{BB962C8B-B14F-4D97-AF65-F5344CB8AC3E}">
        <p14:creationId xmlns:p14="http://schemas.microsoft.com/office/powerpoint/2010/main" val="32180150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BCD68-9EB7-D43E-4DF5-B81621646DE3}"/>
              </a:ext>
            </a:extLst>
          </p:cNvPr>
          <p:cNvSpPr>
            <a:spLocks noGrp="1"/>
          </p:cNvSpPr>
          <p:nvPr>
            <p:ph type="title"/>
          </p:nvPr>
        </p:nvSpPr>
        <p:spPr>
          <a:xfrm>
            <a:off x="901102" y="2253031"/>
            <a:ext cx="10035979" cy="1231200"/>
          </a:xfrm>
        </p:spPr>
        <p:txBody>
          <a:bodyPr/>
          <a:lstStyle/>
          <a:p>
            <a:r>
              <a:rPr lang="lv-LV" sz="4400" dirty="0" err="1">
                <a:latin typeface="Times New Roman" panose="02020603050405020304" pitchFamily="18" charset="0"/>
                <a:ea typeface="Calibri" panose="020F0502020204030204" pitchFamily="34" charset="0"/>
              </a:rPr>
              <a:t>U</a:t>
            </a:r>
            <a:r>
              <a:rPr lang="lv-LV" sz="4400" kern="0" dirty="0" err="1">
                <a:effectLst/>
                <a:latin typeface="Times New Roman" panose="02020603050405020304" pitchFamily="18" charset="0"/>
                <a:ea typeface="Calibri" panose="020F0502020204030204" pitchFamily="34" charset="0"/>
              </a:rPr>
              <a:t>sing</a:t>
            </a:r>
            <a:r>
              <a:rPr lang="lv-LV" sz="4400" kern="0" dirty="0">
                <a:effectLst/>
                <a:latin typeface="Times New Roman" panose="02020603050405020304" pitchFamily="18" charset="0"/>
                <a:ea typeface="Calibri" panose="020F0502020204030204" pitchFamily="34" charset="0"/>
              </a:rPr>
              <a:t> </a:t>
            </a:r>
            <a:r>
              <a:rPr lang="lv-LV" sz="4400" kern="0" dirty="0" err="1">
                <a:effectLst/>
                <a:latin typeface="Times New Roman" panose="02020603050405020304" pitchFamily="18" charset="0"/>
                <a:ea typeface="Calibri" panose="020F0502020204030204" pitchFamily="34" charset="0"/>
              </a:rPr>
              <a:t>digital</a:t>
            </a:r>
            <a:r>
              <a:rPr lang="lv-LV" sz="4400" kern="0" dirty="0">
                <a:effectLst/>
                <a:latin typeface="Times New Roman" panose="02020603050405020304" pitchFamily="18" charset="0"/>
                <a:ea typeface="Calibri" panose="020F0502020204030204" pitchFamily="34" charset="0"/>
              </a:rPr>
              <a:t> </a:t>
            </a:r>
            <a:r>
              <a:rPr lang="lv-LV" sz="4400" kern="0" dirty="0" err="1">
                <a:effectLst/>
                <a:latin typeface="Times New Roman" panose="02020603050405020304" pitchFamily="18" charset="0"/>
                <a:ea typeface="Calibri" panose="020F0502020204030204" pitchFamily="34" charset="0"/>
              </a:rPr>
              <a:t>solutions</a:t>
            </a:r>
            <a:r>
              <a:rPr lang="lv-LV" sz="4400" kern="0" dirty="0">
                <a:effectLst/>
                <a:latin typeface="Times New Roman" panose="02020603050405020304" pitchFamily="18" charset="0"/>
                <a:ea typeface="Calibri" panose="020F0502020204030204" pitchFamily="34" charset="0"/>
              </a:rPr>
              <a:t> and </a:t>
            </a:r>
            <a:r>
              <a:rPr lang="lv-LV" sz="4400" kern="0" dirty="0" err="1">
                <a:effectLst/>
                <a:latin typeface="Times New Roman" panose="02020603050405020304" pitchFamily="18" charset="0"/>
                <a:ea typeface="Calibri" panose="020F0502020204030204" pitchFamily="34" charset="0"/>
              </a:rPr>
              <a:t>artistic</a:t>
            </a:r>
            <a:r>
              <a:rPr lang="lv-LV" sz="4400" kern="0" dirty="0">
                <a:effectLst/>
                <a:latin typeface="Times New Roman" panose="02020603050405020304" pitchFamily="18" charset="0"/>
                <a:ea typeface="Calibri" panose="020F0502020204030204" pitchFamily="34" charset="0"/>
              </a:rPr>
              <a:t> </a:t>
            </a:r>
            <a:r>
              <a:rPr lang="lv-LV" sz="4400" kern="0" dirty="0" err="1">
                <a:effectLst/>
                <a:latin typeface="Times New Roman" panose="02020603050405020304" pitchFamily="18" charset="0"/>
                <a:ea typeface="Calibri" panose="020F0502020204030204" pitchFamily="34" charset="0"/>
              </a:rPr>
              <a:t>approaches</a:t>
            </a:r>
            <a:r>
              <a:rPr lang="lv-LV" sz="4400" kern="0" dirty="0">
                <a:effectLst/>
                <a:latin typeface="Times New Roman" panose="02020603050405020304" pitchFamily="18" charset="0"/>
                <a:ea typeface="Calibri" panose="020F0502020204030204" pitchFamily="34" charset="0"/>
              </a:rPr>
              <a:t> </a:t>
            </a:r>
            <a:r>
              <a:rPr lang="lv-LV" sz="4400" kern="0" dirty="0" err="1">
                <a:effectLst/>
                <a:latin typeface="Times New Roman" panose="02020603050405020304" pitchFamily="18" charset="0"/>
                <a:ea typeface="Calibri" panose="020F0502020204030204" pitchFamily="34" charset="0"/>
              </a:rPr>
              <a:t>in</a:t>
            </a:r>
            <a:r>
              <a:rPr lang="lv-LV" sz="4400" kern="0" dirty="0">
                <a:effectLst/>
                <a:latin typeface="Times New Roman" panose="02020603050405020304" pitchFamily="18" charset="0"/>
                <a:ea typeface="Calibri" panose="020F0502020204030204" pitchFamily="34" charset="0"/>
              </a:rPr>
              <a:t> </a:t>
            </a:r>
            <a:r>
              <a:rPr lang="lv-LV" sz="4400" kern="0" dirty="0" err="1">
                <a:effectLst/>
                <a:latin typeface="Times New Roman" panose="02020603050405020304" pitchFamily="18" charset="0"/>
                <a:ea typeface="Calibri" panose="020F0502020204030204" pitchFamily="34" charset="0"/>
              </a:rPr>
              <a:t>learning</a:t>
            </a:r>
            <a:r>
              <a:rPr lang="lv-LV" sz="4400" kern="0" dirty="0">
                <a:effectLst/>
                <a:latin typeface="Times New Roman" panose="02020603050405020304" pitchFamily="18" charset="0"/>
                <a:ea typeface="Calibri" panose="020F0502020204030204" pitchFamily="34" charset="0"/>
              </a:rPr>
              <a:t> process – </a:t>
            </a:r>
            <a:r>
              <a:rPr lang="lv-LV" sz="4400" kern="0" dirty="0" err="1">
                <a:effectLst/>
                <a:latin typeface="Times New Roman" panose="02020603050405020304" pitchFamily="18" charset="0"/>
                <a:ea typeface="Calibri" panose="020F0502020204030204" pitchFamily="34" charset="0"/>
              </a:rPr>
              <a:t>Canva</a:t>
            </a:r>
            <a:r>
              <a:rPr lang="lv-LV" sz="4400" kern="0" dirty="0">
                <a:effectLst/>
                <a:latin typeface="Times New Roman" panose="02020603050405020304" pitchFamily="18" charset="0"/>
                <a:ea typeface="Calibri" panose="020F0502020204030204" pitchFamily="34" charset="0"/>
              </a:rPr>
              <a:t> </a:t>
            </a:r>
            <a:r>
              <a:rPr lang="lv-LV" sz="4400" kern="0" dirty="0" err="1">
                <a:effectLst/>
                <a:latin typeface="Times New Roman" panose="02020603050405020304" pitchFamily="18" charset="0"/>
                <a:ea typeface="Calibri" panose="020F0502020204030204" pitchFamily="34" charset="0"/>
              </a:rPr>
              <a:t>for</a:t>
            </a:r>
            <a:r>
              <a:rPr lang="lv-LV" sz="4400" kern="0" dirty="0">
                <a:effectLst/>
                <a:latin typeface="Times New Roman" panose="02020603050405020304" pitchFamily="18" charset="0"/>
                <a:ea typeface="Calibri" panose="020F0502020204030204" pitchFamily="34" charset="0"/>
              </a:rPr>
              <a:t> </a:t>
            </a:r>
            <a:r>
              <a:rPr lang="lv-LV" sz="4400" kern="0" dirty="0" err="1">
                <a:effectLst/>
                <a:latin typeface="Times New Roman" panose="02020603050405020304" pitchFamily="18" charset="0"/>
                <a:ea typeface="Calibri" panose="020F0502020204030204" pitchFamily="34" charset="0"/>
              </a:rPr>
              <a:t>Artisans</a:t>
            </a:r>
            <a:endParaRPr lang="en-US" sz="4400" dirty="0"/>
          </a:p>
        </p:txBody>
      </p:sp>
    </p:spTree>
    <p:extLst>
      <p:ext uri="{BB962C8B-B14F-4D97-AF65-F5344CB8AC3E}">
        <p14:creationId xmlns:p14="http://schemas.microsoft.com/office/powerpoint/2010/main" val="4210969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667" y="5045964"/>
            <a:ext cx="4224655" cy="738505"/>
          </a:xfrm>
          <a:prstGeom prst="rect">
            <a:avLst/>
          </a:prstGeom>
        </p:spPr>
        <p:txBody>
          <a:bodyPr vert="horz" wrap="square" lIns="0" tIns="94615" rIns="0" bIns="0" rtlCol="0">
            <a:spAutoFit/>
          </a:bodyPr>
          <a:lstStyle/>
          <a:p>
            <a:pPr marL="12700">
              <a:lnSpc>
                <a:spcPct val="100000"/>
              </a:lnSpc>
              <a:spcBef>
                <a:spcPts val="745"/>
              </a:spcBef>
            </a:pPr>
            <a:r>
              <a:rPr sz="1800" b="1" spc="-5" dirty="0">
                <a:solidFill>
                  <a:srgbClr val="2D75B6"/>
                </a:solidFill>
                <a:latin typeface="Tahoma"/>
                <a:cs typeface="Tahoma"/>
              </a:rPr>
              <a:t>TrainyFly</a:t>
            </a:r>
            <a:endParaRPr sz="1800">
              <a:latin typeface="Tahoma"/>
              <a:cs typeface="Tahoma"/>
            </a:endParaRPr>
          </a:p>
          <a:p>
            <a:pPr marL="61594">
              <a:lnSpc>
                <a:spcPct val="100000"/>
              </a:lnSpc>
              <a:spcBef>
                <a:spcPts val="645"/>
              </a:spcBef>
            </a:pPr>
            <a:r>
              <a:rPr sz="1800" spc="-10" dirty="0">
                <a:solidFill>
                  <a:srgbClr val="2D75B6"/>
                </a:solidFill>
                <a:latin typeface="Tahoma"/>
                <a:cs typeface="Tahoma"/>
              </a:rPr>
              <a:t>No.</a:t>
            </a:r>
            <a:r>
              <a:rPr sz="1800" spc="30" dirty="0">
                <a:solidFill>
                  <a:srgbClr val="2D75B6"/>
                </a:solidFill>
                <a:latin typeface="Tahoma"/>
                <a:cs typeface="Tahoma"/>
              </a:rPr>
              <a:t> </a:t>
            </a:r>
            <a:r>
              <a:rPr sz="1800" spc="-10" dirty="0">
                <a:solidFill>
                  <a:srgbClr val="2D75B6"/>
                </a:solidFill>
                <a:latin typeface="Tahoma"/>
                <a:cs typeface="Tahoma"/>
              </a:rPr>
              <a:t>2022-1-LV01-KA210-ADU-000084264</a:t>
            </a:r>
            <a:endParaRPr sz="1800">
              <a:latin typeface="Tahoma"/>
              <a:cs typeface="Tahoma"/>
            </a:endParaRPr>
          </a:p>
        </p:txBody>
      </p:sp>
      <p:pic>
        <p:nvPicPr>
          <p:cNvPr id="3" name="object 3"/>
          <p:cNvPicPr/>
          <p:nvPr/>
        </p:nvPicPr>
        <p:blipFill>
          <a:blip r:embed="rId2" cstate="print"/>
          <a:stretch>
            <a:fillRect/>
          </a:stretch>
        </p:blipFill>
        <p:spPr>
          <a:xfrm>
            <a:off x="0" y="5737859"/>
            <a:ext cx="4011167" cy="1120138"/>
          </a:xfrm>
          <a:prstGeom prst="rect">
            <a:avLst/>
          </a:prstGeom>
        </p:spPr>
      </p:pic>
      <p:grpSp>
        <p:nvGrpSpPr>
          <p:cNvPr id="4" name="object 4"/>
          <p:cNvGrpSpPr/>
          <p:nvPr/>
        </p:nvGrpSpPr>
        <p:grpSpPr>
          <a:xfrm>
            <a:off x="-4485" y="0"/>
            <a:ext cx="2656840" cy="3245485"/>
            <a:chOff x="-4485" y="0"/>
            <a:chExt cx="2656840" cy="3245485"/>
          </a:xfrm>
        </p:grpSpPr>
        <p:sp>
          <p:nvSpPr>
            <p:cNvPr id="5" name="object 5"/>
            <p:cNvSpPr/>
            <p:nvPr/>
          </p:nvSpPr>
          <p:spPr>
            <a:xfrm>
              <a:off x="0" y="0"/>
              <a:ext cx="1747520" cy="3236595"/>
            </a:xfrm>
            <a:custGeom>
              <a:avLst/>
              <a:gdLst/>
              <a:ahLst/>
              <a:cxnLst/>
              <a:rect l="l" t="t" r="r" b="b"/>
              <a:pathLst>
                <a:path w="1747520" h="3236595">
                  <a:moveTo>
                    <a:pt x="0" y="1678745"/>
                  </a:moveTo>
                  <a:lnTo>
                    <a:pt x="996447" y="969195"/>
                  </a:lnTo>
                  <a:lnTo>
                    <a:pt x="1074581" y="0"/>
                  </a:lnTo>
                </a:path>
                <a:path w="1747520" h="3236595">
                  <a:moveTo>
                    <a:pt x="0" y="3235972"/>
                  </a:moveTo>
                  <a:lnTo>
                    <a:pt x="769338" y="2915053"/>
                  </a:lnTo>
                  <a:lnTo>
                    <a:pt x="0" y="438193"/>
                  </a:lnTo>
                </a:path>
                <a:path w="1747520" h="3236595">
                  <a:moveTo>
                    <a:pt x="0" y="2513819"/>
                  </a:moveTo>
                  <a:lnTo>
                    <a:pt x="1253098" y="2102838"/>
                  </a:lnTo>
                  <a:lnTo>
                    <a:pt x="1747402" y="0"/>
                  </a:lnTo>
                </a:path>
              </a:pathLst>
            </a:custGeom>
            <a:ln w="8969">
              <a:solidFill>
                <a:srgbClr val="000000"/>
              </a:solidFill>
            </a:ln>
          </p:spPr>
          <p:txBody>
            <a:bodyPr wrap="square" lIns="0" tIns="0" rIns="0" bIns="0" rtlCol="0"/>
            <a:lstStyle/>
            <a:p>
              <a:endParaRPr/>
            </a:p>
          </p:txBody>
        </p:sp>
        <p:sp>
          <p:nvSpPr>
            <p:cNvPr id="6" name="object 6"/>
            <p:cNvSpPr/>
            <p:nvPr/>
          </p:nvSpPr>
          <p:spPr>
            <a:xfrm>
              <a:off x="0" y="0"/>
              <a:ext cx="2647950" cy="984885"/>
            </a:xfrm>
            <a:custGeom>
              <a:avLst/>
              <a:gdLst/>
              <a:ahLst/>
              <a:cxnLst/>
              <a:rect l="l" t="t" r="r" b="b"/>
              <a:pathLst>
                <a:path w="2647950" h="984885">
                  <a:moveTo>
                    <a:pt x="0" y="984442"/>
                  </a:moveTo>
                  <a:lnTo>
                    <a:pt x="2647815" y="0"/>
                  </a:lnTo>
                </a:path>
              </a:pathLst>
            </a:custGeom>
            <a:ln w="8968">
              <a:solidFill>
                <a:srgbClr val="000000"/>
              </a:solidFill>
            </a:ln>
          </p:spPr>
          <p:txBody>
            <a:bodyPr wrap="square" lIns="0" tIns="0" rIns="0" bIns="0" rtlCol="0"/>
            <a:lstStyle/>
            <a:p>
              <a:endParaRPr/>
            </a:p>
          </p:txBody>
        </p:sp>
      </p:grpSp>
      <p:sp>
        <p:nvSpPr>
          <p:cNvPr id="7" name="object 7"/>
          <p:cNvSpPr txBox="1"/>
          <p:nvPr/>
        </p:nvSpPr>
        <p:spPr>
          <a:xfrm>
            <a:off x="571296" y="441782"/>
            <a:ext cx="2801620" cy="452120"/>
          </a:xfrm>
          <a:prstGeom prst="rect">
            <a:avLst/>
          </a:prstGeom>
        </p:spPr>
        <p:txBody>
          <a:bodyPr vert="horz" wrap="square" lIns="0" tIns="12065" rIns="0" bIns="0" rtlCol="0">
            <a:spAutoFit/>
          </a:bodyPr>
          <a:lstStyle/>
          <a:p>
            <a:pPr marL="12700">
              <a:lnSpc>
                <a:spcPct val="100000"/>
              </a:lnSpc>
              <a:spcBef>
                <a:spcPts val="95"/>
              </a:spcBef>
            </a:pPr>
            <a:r>
              <a:rPr sz="2800" b="1" spc="-25" dirty="0">
                <a:solidFill>
                  <a:srgbClr val="FFFFFF"/>
                </a:solidFill>
                <a:latin typeface="Trebuchet MS"/>
                <a:cs typeface="Trebuchet MS"/>
              </a:rPr>
              <a:t>ADULT</a:t>
            </a:r>
            <a:r>
              <a:rPr sz="2800" b="1" spc="140" dirty="0">
                <a:solidFill>
                  <a:srgbClr val="FFFFFF"/>
                </a:solidFill>
                <a:latin typeface="Trebuchet MS"/>
                <a:cs typeface="Trebuchet MS"/>
              </a:rPr>
              <a:t> </a:t>
            </a:r>
            <a:r>
              <a:rPr sz="2800" b="1" spc="50" dirty="0">
                <a:solidFill>
                  <a:srgbClr val="FFFFFF"/>
                </a:solidFill>
                <a:latin typeface="Trebuchet MS"/>
                <a:cs typeface="Trebuchet MS"/>
              </a:rPr>
              <a:t>LEARNER</a:t>
            </a:r>
            <a:endParaRPr sz="2800">
              <a:latin typeface="Trebuchet MS"/>
              <a:cs typeface="Trebuchet MS"/>
            </a:endParaRPr>
          </a:p>
        </p:txBody>
      </p:sp>
      <p:sp>
        <p:nvSpPr>
          <p:cNvPr id="11" name="object 11"/>
          <p:cNvSpPr txBox="1"/>
          <p:nvPr/>
        </p:nvSpPr>
        <p:spPr>
          <a:xfrm>
            <a:off x="916939" y="6458380"/>
            <a:ext cx="273050" cy="163195"/>
          </a:xfrm>
          <a:prstGeom prst="rect">
            <a:avLst/>
          </a:prstGeom>
        </p:spPr>
        <p:txBody>
          <a:bodyPr vert="horz" wrap="square" lIns="0" tIns="6985" rIns="0" bIns="0" rtlCol="0">
            <a:spAutoFit/>
          </a:bodyPr>
          <a:lstStyle/>
          <a:p>
            <a:pPr marL="12700">
              <a:lnSpc>
                <a:spcPct val="100000"/>
              </a:lnSpc>
              <a:spcBef>
                <a:spcPts val="55"/>
              </a:spcBef>
            </a:pPr>
            <a:r>
              <a:rPr sz="900" spc="-10" dirty="0">
                <a:solidFill>
                  <a:srgbClr val="888888"/>
                </a:solidFill>
                <a:latin typeface="Trebuchet MS"/>
                <a:cs typeface="Trebuchet MS"/>
              </a:rPr>
              <a:t>20</a:t>
            </a:r>
            <a:r>
              <a:rPr sz="900" dirty="0">
                <a:solidFill>
                  <a:srgbClr val="888888"/>
                </a:solidFill>
                <a:latin typeface="Trebuchet MS"/>
                <a:cs typeface="Trebuchet MS"/>
              </a:rPr>
              <a:t>X</a:t>
            </a:r>
            <a:r>
              <a:rPr sz="900" spc="5" dirty="0">
                <a:solidFill>
                  <a:srgbClr val="888888"/>
                </a:solidFill>
                <a:latin typeface="Trebuchet MS"/>
                <a:cs typeface="Trebuchet MS"/>
              </a:rPr>
              <a:t>X</a:t>
            </a:r>
            <a:endParaRPr sz="900">
              <a:latin typeface="Trebuchet MS"/>
              <a:cs typeface="Trebuchet MS"/>
            </a:endParaRPr>
          </a:p>
        </p:txBody>
      </p:sp>
      <p:sp>
        <p:nvSpPr>
          <p:cNvPr id="12" name="object 12"/>
          <p:cNvSpPr txBox="1"/>
          <p:nvPr/>
        </p:nvSpPr>
        <p:spPr>
          <a:xfrm>
            <a:off x="11164569" y="6458380"/>
            <a:ext cx="136525" cy="163195"/>
          </a:xfrm>
          <a:prstGeom prst="rect">
            <a:avLst/>
          </a:prstGeom>
        </p:spPr>
        <p:txBody>
          <a:bodyPr vert="horz" wrap="square" lIns="0" tIns="6985" rIns="0" bIns="0" rtlCol="0">
            <a:spAutoFit/>
          </a:bodyPr>
          <a:lstStyle/>
          <a:p>
            <a:pPr marL="38100">
              <a:lnSpc>
                <a:spcPct val="100000"/>
              </a:lnSpc>
              <a:spcBef>
                <a:spcPts val="55"/>
              </a:spcBef>
            </a:pPr>
            <a:fld id="{81D60167-4931-47E6-BA6A-407CBD079E47}" type="slidenum">
              <a:rPr sz="900" spc="-5" dirty="0">
                <a:solidFill>
                  <a:srgbClr val="888888"/>
                </a:solidFill>
                <a:latin typeface="Trebuchet MS"/>
                <a:cs typeface="Trebuchet MS"/>
              </a:rPr>
              <a:t>4</a:t>
            </a:fld>
            <a:endParaRPr sz="900">
              <a:latin typeface="Trebuchet MS"/>
              <a:cs typeface="Trebuchet MS"/>
            </a:endParaRPr>
          </a:p>
        </p:txBody>
      </p:sp>
      <p:sp>
        <p:nvSpPr>
          <p:cNvPr id="8" name="object 8"/>
          <p:cNvSpPr txBox="1"/>
          <p:nvPr/>
        </p:nvSpPr>
        <p:spPr>
          <a:xfrm>
            <a:off x="284784" y="1229995"/>
            <a:ext cx="4646295" cy="2580640"/>
          </a:xfrm>
          <a:prstGeom prst="rect">
            <a:avLst/>
          </a:prstGeom>
        </p:spPr>
        <p:txBody>
          <a:bodyPr vert="horz" wrap="square" lIns="0" tIns="29845" rIns="0" bIns="0" rtlCol="0">
            <a:spAutoFit/>
          </a:bodyPr>
          <a:lstStyle/>
          <a:p>
            <a:pPr marL="12700" marR="5080">
              <a:lnSpc>
                <a:spcPts val="2830"/>
              </a:lnSpc>
              <a:spcBef>
                <a:spcPts val="235"/>
              </a:spcBef>
            </a:pPr>
            <a:r>
              <a:rPr sz="2400" spc="25" dirty="0">
                <a:solidFill>
                  <a:srgbClr val="FFFFFF"/>
                </a:solidFill>
                <a:latin typeface="Arial MT"/>
                <a:cs typeface="Arial MT"/>
              </a:rPr>
              <a:t>any</a:t>
            </a:r>
            <a:r>
              <a:rPr sz="2400" spc="105" dirty="0">
                <a:solidFill>
                  <a:srgbClr val="FFFFFF"/>
                </a:solidFill>
                <a:latin typeface="Arial MT"/>
                <a:cs typeface="Arial MT"/>
              </a:rPr>
              <a:t> </a:t>
            </a:r>
            <a:r>
              <a:rPr sz="2400" spc="30" dirty="0">
                <a:solidFill>
                  <a:srgbClr val="FFFFFF"/>
                </a:solidFill>
                <a:latin typeface="Arial MT"/>
                <a:cs typeface="Arial MT"/>
              </a:rPr>
              <a:t>adult</a:t>
            </a:r>
            <a:r>
              <a:rPr sz="2400" spc="110" dirty="0">
                <a:solidFill>
                  <a:srgbClr val="FFFFFF"/>
                </a:solidFill>
                <a:latin typeface="Arial MT"/>
                <a:cs typeface="Arial MT"/>
              </a:rPr>
              <a:t> </a:t>
            </a:r>
            <a:r>
              <a:rPr sz="2400" spc="25" dirty="0">
                <a:solidFill>
                  <a:srgbClr val="FFFFFF"/>
                </a:solidFill>
                <a:latin typeface="Arial MT"/>
                <a:cs typeface="Arial MT"/>
              </a:rPr>
              <a:t>who,</a:t>
            </a:r>
            <a:r>
              <a:rPr sz="2400" spc="110" dirty="0">
                <a:solidFill>
                  <a:srgbClr val="FFFFFF"/>
                </a:solidFill>
                <a:latin typeface="Arial MT"/>
                <a:cs typeface="Arial MT"/>
              </a:rPr>
              <a:t> </a:t>
            </a:r>
            <a:r>
              <a:rPr sz="2400" spc="30" dirty="0">
                <a:solidFill>
                  <a:srgbClr val="FFFFFF"/>
                </a:solidFill>
                <a:latin typeface="Arial MT"/>
                <a:cs typeface="Arial MT"/>
              </a:rPr>
              <a:t>having</a:t>
            </a:r>
            <a:r>
              <a:rPr sz="2400" spc="125" dirty="0">
                <a:solidFill>
                  <a:srgbClr val="FFFFFF"/>
                </a:solidFill>
                <a:latin typeface="Arial MT"/>
                <a:cs typeface="Arial MT"/>
              </a:rPr>
              <a:t> </a:t>
            </a:r>
            <a:r>
              <a:rPr sz="2400" spc="35" dirty="0">
                <a:solidFill>
                  <a:srgbClr val="FFFFFF"/>
                </a:solidFill>
                <a:latin typeface="Arial MT"/>
                <a:cs typeface="Arial MT"/>
              </a:rPr>
              <a:t>completed </a:t>
            </a:r>
            <a:r>
              <a:rPr sz="2400" spc="-650" dirty="0">
                <a:solidFill>
                  <a:srgbClr val="FFFFFF"/>
                </a:solidFill>
                <a:latin typeface="Arial MT"/>
                <a:cs typeface="Arial MT"/>
              </a:rPr>
              <a:t> </a:t>
            </a:r>
            <a:r>
              <a:rPr sz="2400" spc="20" dirty="0">
                <a:solidFill>
                  <a:srgbClr val="FFFFFF"/>
                </a:solidFill>
                <a:latin typeface="Arial MT"/>
                <a:cs typeface="Arial MT"/>
              </a:rPr>
              <a:t>or</a:t>
            </a:r>
            <a:r>
              <a:rPr sz="2400" spc="95" dirty="0">
                <a:solidFill>
                  <a:srgbClr val="FFFFFF"/>
                </a:solidFill>
                <a:latin typeface="Arial MT"/>
                <a:cs typeface="Arial MT"/>
              </a:rPr>
              <a:t> </a:t>
            </a:r>
            <a:r>
              <a:rPr sz="2400" spc="30" dirty="0">
                <a:solidFill>
                  <a:srgbClr val="FFFFFF"/>
                </a:solidFill>
                <a:latin typeface="Arial MT"/>
                <a:cs typeface="Arial MT"/>
              </a:rPr>
              <a:t>being</a:t>
            </a:r>
            <a:r>
              <a:rPr sz="2400" spc="120" dirty="0">
                <a:solidFill>
                  <a:srgbClr val="FFFFFF"/>
                </a:solidFill>
                <a:latin typeface="Arial MT"/>
                <a:cs typeface="Arial MT"/>
              </a:rPr>
              <a:t> </a:t>
            </a:r>
            <a:r>
              <a:rPr sz="2400" spc="20" dirty="0">
                <a:solidFill>
                  <a:srgbClr val="FFFFFF"/>
                </a:solidFill>
                <a:latin typeface="Arial MT"/>
                <a:cs typeface="Arial MT"/>
              </a:rPr>
              <a:t>no</a:t>
            </a:r>
            <a:r>
              <a:rPr sz="2400" spc="85" dirty="0">
                <a:solidFill>
                  <a:srgbClr val="FFFFFF"/>
                </a:solidFill>
                <a:latin typeface="Arial MT"/>
                <a:cs typeface="Arial MT"/>
              </a:rPr>
              <a:t> </a:t>
            </a:r>
            <a:r>
              <a:rPr sz="2400" spc="30" dirty="0">
                <a:solidFill>
                  <a:srgbClr val="FFFFFF"/>
                </a:solidFill>
                <a:latin typeface="Arial MT"/>
                <a:cs typeface="Arial MT"/>
              </a:rPr>
              <a:t>longer</a:t>
            </a:r>
            <a:r>
              <a:rPr sz="2400" spc="130" dirty="0">
                <a:solidFill>
                  <a:srgbClr val="FFFFFF"/>
                </a:solidFill>
                <a:latin typeface="Arial MT"/>
                <a:cs typeface="Arial MT"/>
              </a:rPr>
              <a:t> </a:t>
            </a:r>
            <a:r>
              <a:rPr sz="2400" spc="35" dirty="0">
                <a:solidFill>
                  <a:srgbClr val="FFFFFF"/>
                </a:solidFill>
                <a:latin typeface="Arial MT"/>
                <a:cs typeface="Arial MT"/>
              </a:rPr>
              <a:t>involved</a:t>
            </a:r>
            <a:endParaRPr sz="2400">
              <a:latin typeface="Arial MT"/>
              <a:cs typeface="Arial MT"/>
            </a:endParaRPr>
          </a:p>
          <a:p>
            <a:pPr marL="12700">
              <a:lnSpc>
                <a:spcPts val="2845"/>
              </a:lnSpc>
            </a:pPr>
            <a:r>
              <a:rPr sz="2400" spc="15" dirty="0">
                <a:solidFill>
                  <a:srgbClr val="FFFFFF"/>
                </a:solidFill>
                <a:latin typeface="Arial MT"/>
                <a:cs typeface="Arial MT"/>
              </a:rPr>
              <a:t>in</a:t>
            </a:r>
            <a:r>
              <a:rPr sz="2400" spc="95" dirty="0">
                <a:solidFill>
                  <a:srgbClr val="FFFFFF"/>
                </a:solidFill>
                <a:latin typeface="Arial MT"/>
                <a:cs typeface="Arial MT"/>
              </a:rPr>
              <a:t> </a:t>
            </a:r>
            <a:r>
              <a:rPr sz="2400" spc="35" dirty="0">
                <a:solidFill>
                  <a:srgbClr val="FFFFFF"/>
                </a:solidFill>
                <a:latin typeface="Arial MT"/>
                <a:cs typeface="Arial MT"/>
              </a:rPr>
              <a:t>initial</a:t>
            </a:r>
            <a:r>
              <a:rPr sz="2400" spc="130" dirty="0">
                <a:solidFill>
                  <a:srgbClr val="FFFFFF"/>
                </a:solidFill>
                <a:latin typeface="Arial MT"/>
                <a:cs typeface="Arial MT"/>
              </a:rPr>
              <a:t> </a:t>
            </a:r>
            <a:r>
              <a:rPr sz="2400" spc="35" dirty="0">
                <a:solidFill>
                  <a:srgbClr val="FFFFFF"/>
                </a:solidFill>
                <a:latin typeface="Arial MT"/>
                <a:cs typeface="Arial MT"/>
              </a:rPr>
              <a:t>education</a:t>
            </a:r>
            <a:r>
              <a:rPr sz="2400" spc="120" dirty="0">
                <a:solidFill>
                  <a:srgbClr val="FFFFFF"/>
                </a:solidFill>
                <a:latin typeface="Arial MT"/>
                <a:cs typeface="Arial MT"/>
              </a:rPr>
              <a:t> </a:t>
            </a:r>
            <a:r>
              <a:rPr sz="2400" spc="15" dirty="0">
                <a:solidFill>
                  <a:srgbClr val="FFFFFF"/>
                </a:solidFill>
                <a:latin typeface="Arial MT"/>
                <a:cs typeface="Arial MT"/>
              </a:rPr>
              <a:t>or</a:t>
            </a:r>
            <a:r>
              <a:rPr sz="2400" spc="95" dirty="0">
                <a:solidFill>
                  <a:srgbClr val="FFFFFF"/>
                </a:solidFill>
                <a:latin typeface="Arial MT"/>
                <a:cs typeface="Arial MT"/>
              </a:rPr>
              <a:t> </a:t>
            </a:r>
            <a:r>
              <a:rPr sz="2400" spc="35" dirty="0">
                <a:solidFill>
                  <a:srgbClr val="FFFFFF"/>
                </a:solidFill>
                <a:latin typeface="Arial MT"/>
                <a:cs typeface="Arial MT"/>
              </a:rPr>
              <a:t>training,</a:t>
            </a:r>
            <a:endParaRPr sz="2400">
              <a:latin typeface="Arial MT"/>
              <a:cs typeface="Arial MT"/>
            </a:endParaRPr>
          </a:p>
          <a:p>
            <a:pPr marL="12700" marR="452755">
              <a:lnSpc>
                <a:spcPts val="2830"/>
              </a:lnSpc>
              <a:spcBef>
                <a:spcPts val="135"/>
              </a:spcBef>
            </a:pPr>
            <a:r>
              <a:rPr sz="2400" spc="35" dirty="0">
                <a:solidFill>
                  <a:srgbClr val="A9D18E"/>
                </a:solidFill>
                <a:latin typeface="Arial MT"/>
                <a:cs typeface="Arial MT"/>
              </a:rPr>
              <a:t>returns</a:t>
            </a:r>
            <a:r>
              <a:rPr sz="2400" spc="85" dirty="0">
                <a:solidFill>
                  <a:srgbClr val="A9D18E"/>
                </a:solidFill>
                <a:latin typeface="Arial MT"/>
                <a:cs typeface="Arial MT"/>
              </a:rPr>
              <a:t> </a:t>
            </a:r>
            <a:r>
              <a:rPr sz="2400" spc="25" dirty="0">
                <a:solidFill>
                  <a:srgbClr val="A9D18E"/>
                </a:solidFill>
                <a:latin typeface="Arial MT"/>
                <a:cs typeface="Arial MT"/>
              </a:rPr>
              <a:t>to</a:t>
            </a:r>
            <a:r>
              <a:rPr sz="2400" spc="85" dirty="0">
                <a:solidFill>
                  <a:srgbClr val="A9D18E"/>
                </a:solidFill>
                <a:latin typeface="Arial MT"/>
                <a:cs typeface="Arial MT"/>
              </a:rPr>
              <a:t> </a:t>
            </a:r>
            <a:r>
              <a:rPr sz="2400" spc="30" dirty="0">
                <a:solidFill>
                  <a:srgbClr val="A9D18E"/>
                </a:solidFill>
                <a:latin typeface="Arial MT"/>
                <a:cs typeface="Arial MT"/>
              </a:rPr>
              <a:t>some</a:t>
            </a:r>
            <a:r>
              <a:rPr sz="2400" spc="85" dirty="0">
                <a:solidFill>
                  <a:srgbClr val="A9D18E"/>
                </a:solidFill>
                <a:latin typeface="Arial MT"/>
                <a:cs typeface="Arial MT"/>
              </a:rPr>
              <a:t> </a:t>
            </a:r>
            <a:r>
              <a:rPr sz="2400" spc="35" dirty="0">
                <a:solidFill>
                  <a:srgbClr val="A9D18E"/>
                </a:solidFill>
                <a:latin typeface="Arial MT"/>
                <a:cs typeface="Arial MT"/>
              </a:rPr>
              <a:t>forms</a:t>
            </a:r>
            <a:r>
              <a:rPr sz="2400" spc="85" dirty="0">
                <a:solidFill>
                  <a:srgbClr val="A9D18E"/>
                </a:solidFill>
                <a:latin typeface="Arial MT"/>
                <a:cs typeface="Arial MT"/>
              </a:rPr>
              <a:t> </a:t>
            </a:r>
            <a:r>
              <a:rPr sz="2400" spc="20" dirty="0">
                <a:solidFill>
                  <a:srgbClr val="A9D18E"/>
                </a:solidFill>
                <a:latin typeface="Arial MT"/>
                <a:cs typeface="Arial MT"/>
              </a:rPr>
              <a:t>of</a:t>
            </a:r>
            <a:r>
              <a:rPr sz="2400" spc="80" dirty="0">
                <a:solidFill>
                  <a:srgbClr val="A9D18E"/>
                </a:solidFill>
                <a:latin typeface="Arial MT"/>
                <a:cs typeface="Arial MT"/>
              </a:rPr>
              <a:t> </a:t>
            </a:r>
            <a:r>
              <a:rPr sz="2400" spc="45" dirty="0">
                <a:solidFill>
                  <a:srgbClr val="A9D18E"/>
                </a:solidFill>
                <a:latin typeface="Arial MT"/>
                <a:cs typeface="Arial MT"/>
              </a:rPr>
              <a:t>non- </a:t>
            </a:r>
            <a:r>
              <a:rPr sz="2400" spc="-650" dirty="0">
                <a:solidFill>
                  <a:srgbClr val="A9D18E"/>
                </a:solidFill>
                <a:latin typeface="Arial MT"/>
                <a:cs typeface="Arial MT"/>
              </a:rPr>
              <a:t> </a:t>
            </a:r>
            <a:r>
              <a:rPr sz="2400" spc="35" dirty="0">
                <a:solidFill>
                  <a:srgbClr val="A9D18E"/>
                </a:solidFill>
                <a:latin typeface="Arial MT"/>
                <a:cs typeface="Arial MT"/>
              </a:rPr>
              <a:t>vocational</a:t>
            </a:r>
            <a:r>
              <a:rPr sz="2400" spc="130" dirty="0">
                <a:solidFill>
                  <a:srgbClr val="A9D18E"/>
                </a:solidFill>
                <a:latin typeface="Arial MT"/>
                <a:cs typeface="Arial MT"/>
              </a:rPr>
              <a:t> </a:t>
            </a:r>
            <a:r>
              <a:rPr sz="2400" spc="35" dirty="0">
                <a:solidFill>
                  <a:srgbClr val="A9D18E"/>
                </a:solidFill>
                <a:latin typeface="Arial MT"/>
                <a:cs typeface="Arial MT"/>
              </a:rPr>
              <a:t>continuing</a:t>
            </a:r>
            <a:endParaRPr sz="2400">
              <a:latin typeface="Arial MT"/>
              <a:cs typeface="Arial MT"/>
            </a:endParaRPr>
          </a:p>
          <a:p>
            <a:pPr marL="12700">
              <a:lnSpc>
                <a:spcPts val="2820"/>
              </a:lnSpc>
            </a:pPr>
            <a:r>
              <a:rPr sz="2400" spc="35" dirty="0">
                <a:solidFill>
                  <a:srgbClr val="A9D18E"/>
                </a:solidFill>
                <a:latin typeface="Arial MT"/>
                <a:cs typeface="Arial MT"/>
              </a:rPr>
              <a:t>learning</a:t>
            </a:r>
            <a:r>
              <a:rPr sz="2400" spc="120" dirty="0">
                <a:solidFill>
                  <a:srgbClr val="A9D18E"/>
                </a:solidFill>
                <a:latin typeface="Arial MT"/>
                <a:cs typeface="Arial MT"/>
              </a:rPr>
              <a:t> </a:t>
            </a:r>
            <a:r>
              <a:rPr sz="2400" spc="40" dirty="0">
                <a:solidFill>
                  <a:srgbClr val="A9D18E"/>
                </a:solidFill>
                <a:latin typeface="Arial MT"/>
                <a:cs typeface="Arial MT"/>
              </a:rPr>
              <a:t>(formal,</a:t>
            </a:r>
            <a:r>
              <a:rPr sz="2400" spc="85" dirty="0">
                <a:solidFill>
                  <a:srgbClr val="A9D18E"/>
                </a:solidFill>
                <a:latin typeface="Arial MT"/>
                <a:cs typeface="Arial MT"/>
              </a:rPr>
              <a:t> </a:t>
            </a:r>
            <a:r>
              <a:rPr sz="2400" spc="45" dirty="0">
                <a:solidFill>
                  <a:srgbClr val="A9D18E"/>
                </a:solidFill>
                <a:latin typeface="Arial MT"/>
                <a:cs typeface="Arial MT"/>
              </a:rPr>
              <a:t>non-formal</a:t>
            </a:r>
            <a:r>
              <a:rPr sz="2400" spc="95" dirty="0">
                <a:solidFill>
                  <a:srgbClr val="A9D18E"/>
                </a:solidFill>
                <a:latin typeface="Arial MT"/>
                <a:cs typeface="Arial MT"/>
              </a:rPr>
              <a:t> </a:t>
            </a:r>
            <a:r>
              <a:rPr sz="2400" spc="20" dirty="0">
                <a:solidFill>
                  <a:srgbClr val="A9D18E"/>
                </a:solidFill>
                <a:latin typeface="Arial MT"/>
                <a:cs typeface="Arial MT"/>
              </a:rPr>
              <a:t>or</a:t>
            </a:r>
            <a:endParaRPr sz="2400">
              <a:latin typeface="Arial MT"/>
              <a:cs typeface="Arial MT"/>
            </a:endParaRPr>
          </a:p>
          <a:p>
            <a:pPr marL="12700">
              <a:lnSpc>
                <a:spcPts val="2860"/>
              </a:lnSpc>
            </a:pPr>
            <a:r>
              <a:rPr sz="2400" spc="35" dirty="0">
                <a:solidFill>
                  <a:srgbClr val="A9D18E"/>
                </a:solidFill>
                <a:latin typeface="Arial MT"/>
                <a:cs typeface="Arial MT"/>
              </a:rPr>
              <a:t>informal)</a:t>
            </a:r>
            <a:endParaRPr sz="2400">
              <a:latin typeface="Arial MT"/>
              <a:cs typeface="Arial MT"/>
            </a:endParaRPr>
          </a:p>
        </p:txBody>
      </p:sp>
      <p:sp>
        <p:nvSpPr>
          <p:cNvPr id="9" name="object 9"/>
          <p:cNvSpPr txBox="1">
            <a:spLocks noGrp="1"/>
          </p:cNvSpPr>
          <p:nvPr>
            <p:ph type="title"/>
          </p:nvPr>
        </p:nvSpPr>
        <p:spPr>
          <a:xfrm>
            <a:off x="6356730" y="254635"/>
            <a:ext cx="3622675" cy="835660"/>
          </a:xfrm>
          <a:prstGeom prst="rect">
            <a:avLst/>
          </a:prstGeom>
        </p:spPr>
        <p:txBody>
          <a:bodyPr vert="horz" wrap="square" lIns="0" tIns="60960" rIns="0" bIns="0" rtlCol="0">
            <a:spAutoFit/>
          </a:bodyPr>
          <a:lstStyle/>
          <a:p>
            <a:pPr marL="12700" marR="5080">
              <a:lnSpc>
                <a:spcPts val="3020"/>
              </a:lnSpc>
              <a:spcBef>
                <a:spcPts val="480"/>
              </a:spcBef>
            </a:pPr>
            <a:r>
              <a:rPr b="1" spc="5" dirty="0">
                <a:solidFill>
                  <a:srgbClr val="FFFFFF"/>
                </a:solidFill>
                <a:latin typeface="Trebuchet MS"/>
                <a:cs typeface="Trebuchet MS"/>
              </a:rPr>
              <a:t>PEOPLE</a:t>
            </a:r>
            <a:r>
              <a:rPr b="1" spc="165" dirty="0">
                <a:solidFill>
                  <a:srgbClr val="FFFFFF"/>
                </a:solidFill>
                <a:latin typeface="Trebuchet MS"/>
                <a:cs typeface="Trebuchet MS"/>
              </a:rPr>
              <a:t> </a:t>
            </a:r>
            <a:r>
              <a:rPr b="1" spc="75" dirty="0">
                <a:solidFill>
                  <a:srgbClr val="FFFFFF"/>
                </a:solidFill>
                <a:latin typeface="Trebuchet MS"/>
                <a:cs typeface="Trebuchet MS"/>
              </a:rPr>
              <a:t>WITH</a:t>
            </a:r>
            <a:r>
              <a:rPr b="1" spc="180" dirty="0">
                <a:solidFill>
                  <a:srgbClr val="FFFFFF"/>
                </a:solidFill>
                <a:latin typeface="Trebuchet MS"/>
                <a:cs typeface="Trebuchet MS"/>
              </a:rPr>
              <a:t> </a:t>
            </a:r>
            <a:r>
              <a:rPr b="1" spc="-10" dirty="0">
                <a:solidFill>
                  <a:srgbClr val="FFFFFF"/>
                </a:solidFill>
                <a:latin typeface="Trebuchet MS"/>
                <a:cs typeface="Trebuchet MS"/>
              </a:rPr>
              <a:t>FEWER </a:t>
            </a:r>
            <a:r>
              <a:rPr b="1" spc="-825" dirty="0">
                <a:solidFill>
                  <a:srgbClr val="FFFFFF"/>
                </a:solidFill>
                <a:latin typeface="Trebuchet MS"/>
                <a:cs typeface="Trebuchet MS"/>
              </a:rPr>
              <a:t> </a:t>
            </a:r>
            <a:r>
              <a:rPr b="1" spc="70" dirty="0">
                <a:solidFill>
                  <a:srgbClr val="FFFFFF"/>
                </a:solidFill>
                <a:latin typeface="Trebuchet MS"/>
                <a:cs typeface="Trebuchet MS"/>
              </a:rPr>
              <a:t>OPPORTUNITIES</a:t>
            </a:r>
          </a:p>
        </p:txBody>
      </p:sp>
      <p:sp>
        <p:nvSpPr>
          <p:cNvPr id="10" name="object 10"/>
          <p:cNvSpPr txBox="1"/>
          <p:nvPr/>
        </p:nvSpPr>
        <p:spPr>
          <a:xfrm>
            <a:off x="5627370" y="1229995"/>
            <a:ext cx="6427470" cy="4812030"/>
          </a:xfrm>
          <a:prstGeom prst="rect">
            <a:avLst/>
          </a:prstGeom>
        </p:spPr>
        <p:txBody>
          <a:bodyPr vert="horz" wrap="square" lIns="0" tIns="12700" rIns="0" bIns="0" rtlCol="0">
            <a:spAutoFit/>
          </a:bodyPr>
          <a:lstStyle/>
          <a:p>
            <a:pPr marL="12700" marR="664845">
              <a:lnSpc>
                <a:spcPct val="100000"/>
              </a:lnSpc>
              <a:spcBef>
                <a:spcPts val="100"/>
              </a:spcBef>
            </a:pPr>
            <a:r>
              <a:rPr sz="2400" spc="30" dirty="0">
                <a:solidFill>
                  <a:srgbClr val="FFFFFF"/>
                </a:solidFill>
                <a:latin typeface="Arial MT"/>
                <a:cs typeface="Arial MT"/>
              </a:rPr>
              <a:t>means</a:t>
            </a:r>
            <a:r>
              <a:rPr sz="2400" spc="100" dirty="0">
                <a:solidFill>
                  <a:srgbClr val="FFFFFF"/>
                </a:solidFill>
                <a:latin typeface="Arial MT"/>
                <a:cs typeface="Arial MT"/>
              </a:rPr>
              <a:t> </a:t>
            </a:r>
            <a:r>
              <a:rPr sz="2400" spc="30" dirty="0">
                <a:solidFill>
                  <a:srgbClr val="FFFFFF"/>
                </a:solidFill>
                <a:latin typeface="Arial MT"/>
                <a:cs typeface="Arial MT"/>
              </a:rPr>
              <a:t>people</a:t>
            </a:r>
            <a:r>
              <a:rPr sz="2400" spc="135" dirty="0">
                <a:solidFill>
                  <a:srgbClr val="FFFFFF"/>
                </a:solidFill>
                <a:latin typeface="Arial MT"/>
                <a:cs typeface="Arial MT"/>
              </a:rPr>
              <a:t> </a:t>
            </a:r>
            <a:r>
              <a:rPr sz="2400" spc="25" dirty="0">
                <a:solidFill>
                  <a:srgbClr val="FFFFFF"/>
                </a:solidFill>
                <a:latin typeface="Arial MT"/>
                <a:cs typeface="Arial MT"/>
              </a:rPr>
              <a:t>who,</a:t>
            </a:r>
            <a:r>
              <a:rPr sz="2400" spc="110" dirty="0">
                <a:solidFill>
                  <a:srgbClr val="FFFFFF"/>
                </a:solidFill>
                <a:latin typeface="Arial MT"/>
                <a:cs typeface="Arial MT"/>
              </a:rPr>
              <a:t> </a:t>
            </a:r>
            <a:r>
              <a:rPr sz="2400" spc="30" dirty="0">
                <a:solidFill>
                  <a:srgbClr val="FFFFFF"/>
                </a:solidFill>
                <a:latin typeface="Arial MT"/>
                <a:cs typeface="Arial MT"/>
              </a:rPr>
              <a:t>for</a:t>
            </a:r>
            <a:r>
              <a:rPr sz="2400" spc="135" dirty="0">
                <a:solidFill>
                  <a:srgbClr val="FFFFFF"/>
                </a:solidFill>
                <a:latin typeface="Arial MT"/>
                <a:cs typeface="Arial MT"/>
              </a:rPr>
              <a:t> </a:t>
            </a:r>
            <a:r>
              <a:rPr sz="2400" spc="35" dirty="0">
                <a:solidFill>
                  <a:srgbClr val="A9D18E"/>
                </a:solidFill>
                <a:latin typeface="Arial MT"/>
                <a:cs typeface="Arial MT"/>
              </a:rPr>
              <a:t>economic,</a:t>
            </a:r>
            <a:r>
              <a:rPr sz="2400" spc="120" dirty="0">
                <a:solidFill>
                  <a:srgbClr val="A9D18E"/>
                </a:solidFill>
                <a:latin typeface="Arial MT"/>
                <a:cs typeface="Arial MT"/>
              </a:rPr>
              <a:t> </a:t>
            </a:r>
            <a:r>
              <a:rPr sz="2400" spc="35" dirty="0">
                <a:solidFill>
                  <a:srgbClr val="A9D18E"/>
                </a:solidFill>
                <a:latin typeface="Arial MT"/>
                <a:cs typeface="Arial MT"/>
              </a:rPr>
              <a:t>social, </a:t>
            </a:r>
            <a:r>
              <a:rPr sz="2400" spc="-650" dirty="0">
                <a:solidFill>
                  <a:srgbClr val="A9D18E"/>
                </a:solidFill>
                <a:latin typeface="Arial MT"/>
                <a:cs typeface="Arial MT"/>
              </a:rPr>
              <a:t> </a:t>
            </a:r>
            <a:r>
              <a:rPr sz="2400" spc="35" dirty="0">
                <a:solidFill>
                  <a:srgbClr val="A9D18E"/>
                </a:solidFill>
                <a:latin typeface="Arial MT"/>
                <a:cs typeface="Arial MT"/>
              </a:rPr>
              <a:t>cultural,</a:t>
            </a:r>
            <a:r>
              <a:rPr sz="2400" spc="114" dirty="0">
                <a:solidFill>
                  <a:srgbClr val="A9D18E"/>
                </a:solidFill>
                <a:latin typeface="Arial MT"/>
                <a:cs typeface="Arial MT"/>
              </a:rPr>
              <a:t> </a:t>
            </a:r>
            <a:r>
              <a:rPr sz="2400" spc="40" dirty="0">
                <a:solidFill>
                  <a:srgbClr val="A9D18E"/>
                </a:solidFill>
                <a:latin typeface="Arial MT"/>
                <a:cs typeface="Arial MT"/>
              </a:rPr>
              <a:t>geographical</a:t>
            </a:r>
            <a:r>
              <a:rPr sz="2400" spc="130" dirty="0">
                <a:solidFill>
                  <a:srgbClr val="A9D18E"/>
                </a:solidFill>
                <a:latin typeface="Arial MT"/>
                <a:cs typeface="Arial MT"/>
              </a:rPr>
              <a:t> </a:t>
            </a:r>
            <a:r>
              <a:rPr sz="2400" spc="20" dirty="0">
                <a:solidFill>
                  <a:srgbClr val="A9D18E"/>
                </a:solidFill>
                <a:latin typeface="Arial MT"/>
                <a:cs typeface="Arial MT"/>
              </a:rPr>
              <a:t>or</a:t>
            </a:r>
            <a:r>
              <a:rPr sz="2400" spc="90" dirty="0">
                <a:solidFill>
                  <a:srgbClr val="A9D18E"/>
                </a:solidFill>
                <a:latin typeface="Arial MT"/>
                <a:cs typeface="Arial MT"/>
              </a:rPr>
              <a:t> </a:t>
            </a:r>
            <a:r>
              <a:rPr sz="2400" spc="35" dirty="0">
                <a:solidFill>
                  <a:srgbClr val="A9D18E"/>
                </a:solidFill>
                <a:latin typeface="Arial MT"/>
                <a:cs typeface="Arial MT"/>
              </a:rPr>
              <a:t>health</a:t>
            </a:r>
            <a:r>
              <a:rPr sz="2400" spc="105" dirty="0">
                <a:solidFill>
                  <a:srgbClr val="A9D18E"/>
                </a:solidFill>
                <a:latin typeface="Arial MT"/>
                <a:cs typeface="Arial MT"/>
              </a:rPr>
              <a:t> </a:t>
            </a:r>
            <a:r>
              <a:rPr sz="2400" spc="50" dirty="0">
                <a:solidFill>
                  <a:srgbClr val="A9D18E"/>
                </a:solidFill>
                <a:latin typeface="Arial MT"/>
                <a:cs typeface="Arial MT"/>
              </a:rPr>
              <a:t>reasons</a:t>
            </a:r>
            <a:r>
              <a:rPr sz="2400" spc="50" dirty="0">
                <a:solidFill>
                  <a:srgbClr val="FFFFFF"/>
                </a:solidFill>
                <a:latin typeface="Arial MT"/>
                <a:cs typeface="Arial MT"/>
              </a:rPr>
              <a:t>,</a:t>
            </a:r>
            <a:endParaRPr sz="2400">
              <a:latin typeface="Arial MT"/>
              <a:cs typeface="Arial MT"/>
            </a:endParaRPr>
          </a:p>
          <a:p>
            <a:pPr marL="12700" marR="5080">
              <a:lnSpc>
                <a:spcPct val="100000"/>
              </a:lnSpc>
              <a:spcBef>
                <a:spcPts val="994"/>
              </a:spcBef>
            </a:pPr>
            <a:r>
              <a:rPr sz="2400" spc="-5" dirty="0">
                <a:solidFill>
                  <a:srgbClr val="A9D18E"/>
                </a:solidFill>
                <a:latin typeface="Arial MT"/>
                <a:cs typeface="Arial MT"/>
              </a:rPr>
              <a:t>a</a:t>
            </a:r>
            <a:r>
              <a:rPr sz="2400" spc="90" dirty="0">
                <a:solidFill>
                  <a:srgbClr val="A9D18E"/>
                </a:solidFill>
                <a:latin typeface="Arial MT"/>
                <a:cs typeface="Arial MT"/>
              </a:rPr>
              <a:t> </a:t>
            </a:r>
            <a:r>
              <a:rPr sz="2400" spc="35" dirty="0">
                <a:solidFill>
                  <a:srgbClr val="A9D18E"/>
                </a:solidFill>
                <a:latin typeface="Arial MT"/>
                <a:cs typeface="Arial MT"/>
              </a:rPr>
              <a:t>migrant</a:t>
            </a:r>
            <a:r>
              <a:rPr sz="2400" spc="105" dirty="0">
                <a:solidFill>
                  <a:srgbClr val="A9D18E"/>
                </a:solidFill>
                <a:latin typeface="Arial MT"/>
                <a:cs typeface="Arial MT"/>
              </a:rPr>
              <a:t> </a:t>
            </a:r>
            <a:r>
              <a:rPr sz="2400" spc="40" dirty="0">
                <a:solidFill>
                  <a:srgbClr val="A9D18E"/>
                </a:solidFill>
                <a:latin typeface="Arial MT"/>
                <a:cs typeface="Arial MT"/>
              </a:rPr>
              <a:t>background</a:t>
            </a:r>
            <a:r>
              <a:rPr sz="2400" spc="40" dirty="0">
                <a:solidFill>
                  <a:srgbClr val="FFFFFF"/>
                </a:solidFill>
                <a:latin typeface="Arial MT"/>
                <a:cs typeface="Arial MT"/>
              </a:rPr>
              <a:t>,</a:t>
            </a:r>
            <a:r>
              <a:rPr sz="2400" spc="145" dirty="0">
                <a:solidFill>
                  <a:srgbClr val="FFFFFF"/>
                </a:solidFill>
                <a:latin typeface="Arial MT"/>
                <a:cs typeface="Arial MT"/>
              </a:rPr>
              <a:t> </a:t>
            </a:r>
            <a:r>
              <a:rPr sz="2400" spc="15" dirty="0">
                <a:solidFill>
                  <a:srgbClr val="FFFFFF"/>
                </a:solidFill>
                <a:latin typeface="Arial MT"/>
                <a:cs typeface="Arial MT"/>
              </a:rPr>
              <a:t>or</a:t>
            </a:r>
            <a:r>
              <a:rPr sz="2400" spc="80" dirty="0">
                <a:solidFill>
                  <a:srgbClr val="FFFFFF"/>
                </a:solidFill>
                <a:latin typeface="Arial MT"/>
                <a:cs typeface="Arial MT"/>
              </a:rPr>
              <a:t> </a:t>
            </a:r>
            <a:r>
              <a:rPr sz="2400" spc="30" dirty="0">
                <a:solidFill>
                  <a:srgbClr val="FFFFFF"/>
                </a:solidFill>
                <a:latin typeface="Arial MT"/>
                <a:cs typeface="Arial MT"/>
              </a:rPr>
              <a:t>for</a:t>
            </a:r>
            <a:r>
              <a:rPr sz="2400" spc="95" dirty="0">
                <a:solidFill>
                  <a:srgbClr val="FFFFFF"/>
                </a:solidFill>
                <a:latin typeface="Arial MT"/>
                <a:cs typeface="Arial MT"/>
              </a:rPr>
              <a:t> </a:t>
            </a:r>
            <a:r>
              <a:rPr sz="2400" spc="35" dirty="0">
                <a:solidFill>
                  <a:srgbClr val="FFFFFF"/>
                </a:solidFill>
                <a:latin typeface="Arial MT"/>
                <a:cs typeface="Arial MT"/>
              </a:rPr>
              <a:t>reasons</a:t>
            </a:r>
            <a:r>
              <a:rPr sz="2400" spc="120" dirty="0">
                <a:solidFill>
                  <a:srgbClr val="FFFFFF"/>
                </a:solidFill>
                <a:latin typeface="Arial MT"/>
                <a:cs typeface="Arial MT"/>
              </a:rPr>
              <a:t> </a:t>
            </a:r>
            <a:r>
              <a:rPr sz="2400" spc="30" dirty="0">
                <a:solidFill>
                  <a:srgbClr val="FFFFFF"/>
                </a:solidFill>
                <a:latin typeface="Arial MT"/>
                <a:cs typeface="Arial MT"/>
              </a:rPr>
              <a:t>such</a:t>
            </a:r>
            <a:r>
              <a:rPr sz="2400" spc="100" dirty="0">
                <a:solidFill>
                  <a:srgbClr val="FFFFFF"/>
                </a:solidFill>
                <a:latin typeface="Arial MT"/>
                <a:cs typeface="Arial MT"/>
              </a:rPr>
              <a:t> </a:t>
            </a:r>
            <a:r>
              <a:rPr sz="2400" spc="15" dirty="0">
                <a:solidFill>
                  <a:srgbClr val="FFFFFF"/>
                </a:solidFill>
                <a:latin typeface="Arial MT"/>
                <a:cs typeface="Arial MT"/>
              </a:rPr>
              <a:t>as </a:t>
            </a:r>
            <a:r>
              <a:rPr sz="2400" spc="-650" dirty="0">
                <a:solidFill>
                  <a:srgbClr val="FFFFFF"/>
                </a:solidFill>
                <a:latin typeface="Arial MT"/>
                <a:cs typeface="Arial MT"/>
              </a:rPr>
              <a:t> </a:t>
            </a:r>
            <a:r>
              <a:rPr sz="2400" spc="35" dirty="0">
                <a:solidFill>
                  <a:srgbClr val="A9D18E"/>
                </a:solidFill>
                <a:latin typeface="Arial MT"/>
                <a:cs typeface="Arial MT"/>
              </a:rPr>
              <a:t>disability</a:t>
            </a:r>
            <a:r>
              <a:rPr sz="2400" spc="135" dirty="0">
                <a:solidFill>
                  <a:srgbClr val="A9D18E"/>
                </a:solidFill>
                <a:latin typeface="Arial MT"/>
                <a:cs typeface="Arial MT"/>
              </a:rPr>
              <a:t> </a:t>
            </a:r>
            <a:r>
              <a:rPr sz="2400" spc="25" dirty="0">
                <a:solidFill>
                  <a:srgbClr val="A9D18E"/>
                </a:solidFill>
                <a:latin typeface="Arial MT"/>
                <a:cs typeface="Arial MT"/>
              </a:rPr>
              <a:t>and</a:t>
            </a:r>
            <a:r>
              <a:rPr sz="2400" spc="105" dirty="0">
                <a:solidFill>
                  <a:srgbClr val="A9D18E"/>
                </a:solidFill>
                <a:latin typeface="Arial MT"/>
                <a:cs typeface="Arial MT"/>
              </a:rPr>
              <a:t> </a:t>
            </a:r>
            <a:r>
              <a:rPr sz="2400" spc="35" dirty="0">
                <a:solidFill>
                  <a:srgbClr val="A9D18E"/>
                </a:solidFill>
                <a:latin typeface="Arial MT"/>
                <a:cs typeface="Arial MT"/>
              </a:rPr>
              <a:t>educational</a:t>
            </a:r>
            <a:r>
              <a:rPr sz="2400" spc="135" dirty="0">
                <a:solidFill>
                  <a:srgbClr val="A9D18E"/>
                </a:solidFill>
                <a:latin typeface="Arial MT"/>
                <a:cs typeface="Arial MT"/>
              </a:rPr>
              <a:t> </a:t>
            </a:r>
            <a:r>
              <a:rPr sz="2400" spc="35" dirty="0">
                <a:solidFill>
                  <a:srgbClr val="A9D18E"/>
                </a:solidFill>
                <a:latin typeface="Arial MT"/>
                <a:cs typeface="Arial MT"/>
              </a:rPr>
              <a:t>difficulties</a:t>
            </a:r>
            <a:r>
              <a:rPr sz="2400" spc="240" dirty="0">
                <a:solidFill>
                  <a:srgbClr val="A9D18E"/>
                </a:solidFill>
                <a:latin typeface="Arial MT"/>
                <a:cs typeface="Arial MT"/>
              </a:rPr>
              <a:t> </a:t>
            </a:r>
            <a:r>
              <a:rPr sz="2400" spc="40" dirty="0">
                <a:solidFill>
                  <a:srgbClr val="FFFFFF"/>
                </a:solidFill>
                <a:latin typeface="Arial MT"/>
                <a:cs typeface="Arial MT"/>
              </a:rPr>
              <a:t>or</a:t>
            </a:r>
            <a:endParaRPr sz="2400">
              <a:latin typeface="Arial MT"/>
              <a:cs typeface="Arial MT"/>
            </a:endParaRPr>
          </a:p>
          <a:p>
            <a:pPr marL="12700">
              <a:lnSpc>
                <a:spcPct val="100000"/>
              </a:lnSpc>
              <a:spcBef>
                <a:spcPts val="994"/>
              </a:spcBef>
            </a:pPr>
            <a:r>
              <a:rPr sz="2400" spc="30" dirty="0">
                <a:solidFill>
                  <a:srgbClr val="FFFFFF"/>
                </a:solidFill>
                <a:latin typeface="Arial MT"/>
                <a:cs typeface="Arial MT"/>
              </a:rPr>
              <a:t>for</a:t>
            </a:r>
            <a:r>
              <a:rPr sz="2400" spc="70" dirty="0">
                <a:solidFill>
                  <a:srgbClr val="FFFFFF"/>
                </a:solidFill>
                <a:latin typeface="Arial MT"/>
                <a:cs typeface="Arial MT"/>
              </a:rPr>
              <a:t> </a:t>
            </a:r>
            <a:r>
              <a:rPr sz="2400" spc="25" dirty="0">
                <a:solidFill>
                  <a:srgbClr val="FFFFFF"/>
                </a:solidFill>
                <a:latin typeface="Arial MT"/>
                <a:cs typeface="Arial MT"/>
              </a:rPr>
              <a:t>any</a:t>
            </a:r>
            <a:r>
              <a:rPr sz="2400" spc="90" dirty="0">
                <a:solidFill>
                  <a:srgbClr val="FFFFFF"/>
                </a:solidFill>
                <a:latin typeface="Arial MT"/>
                <a:cs typeface="Arial MT"/>
              </a:rPr>
              <a:t> </a:t>
            </a:r>
            <a:r>
              <a:rPr sz="2400" spc="30" dirty="0">
                <a:solidFill>
                  <a:srgbClr val="FFFFFF"/>
                </a:solidFill>
                <a:latin typeface="Arial MT"/>
                <a:cs typeface="Arial MT"/>
              </a:rPr>
              <a:t>other</a:t>
            </a:r>
            <a:r>
              <a:rPr sz="2400" spc="85" dirty="0">
                <a:solidFill>
                  <a:srgbClr val="FFFFFF"/>
                </a:solidFill>
                <a:latin typeface="Arial MT"/>
                <a:cs typeface="Arial MT"/>
              </a:rPr>
              <a:t> </a:t>
            </a:r>
            <a:r>
              <a:rPr sz="2400" spc="35" dirty="0">
                <a:solidFill>
                  <a:srgbClr val="FFFFFF"/>
                </a:solidFill>
                <a:latin typeface="Arial MT"/>
                <a:cs typeface="Arial MT"/>
              </a:rPr>
              <a:t>reasons,</a:t>
            </a:r>
            <a:endParaRPr sz="2400">
              <a:latin typeface="Arial MT"/>
              <a:cs typeface="Arial MT"/>
            </a:endParaRPr>
          </a:p>
          <a:p>
            <a:pPr marL="12700" marR="1424305">
              <a:lnSpc>
                <a:spcPct val="100000"/>
              </a:lnSpc>
              <a:spcBef>
                <a:spcPts val="1015"/>
              </a:spcBef>
            </a:pPr>
            <a:r>
              <a:rPr sz="2400" spc="35" dirty="0">
                <a:solidFill>
                  <a:srgbClr val="FFFFFF"/>
                </a:solidFill>
                <a:latin typeface="Arial MT"/>
                <a:cs typeface="Arial MT"/>
              </a:rPr>
              <a:t>including</a:t>
            </a:r>
            <a:r>
              <a:rPr sz="2400" spc="145" dirty="0">
                <a:solidFill>
                  <a:srgbClr val="FFFFFF"/>
                </a:solidFill>
                <a:latin typeface="Arial MT"/>
                <a:cs typeface="Arial MT"/>
              </a:rPr>
              <a:t> </a:t>
            </a:r>
            <a:r>
              <a:rPr sz="2400" spc="30" dirty="0">
                <a:solidFill>
                  <a:srgbClr val="FFFFFF"/>
                </a:solidFill>
                <a:latin typeface="Arial MT"/>
                <a:cs typeface="Arial MT"/>
              </a:rPr>
              <a:t>those</a:t>
            </a:r>
            <a:r>
              <a:rPr sz="2400" spc="85" dirty="0">
                <a:solidFill>
                  <a:srgbClr val="FFFFFF"/>
                </a:solidFill>
                <a:latin typeface="Arial MT"/>
                <a:cs typeface="Arial MT"/>
              </a:rPr>
              <a:t> </a:t>
            </a:r>
            <a:r>
              <a:rPr sz="2400" spc="30" dirty="0">
                <a:solidFill>
                  <a:srgbClr val="FFFFFF"/>
                </a:solidFill>
                <a:latin typeface="Arial MT"/>
                <a:cs typeface="Arial MT"/>
              </a:rPr>
              <a:t>that</a:t>
            </a:r>
            <a:r>
              <a:rPr sz="2400" spc="95" dirty="0">
                <a:solidFill>
                  <a:srgbClr val="FFFFFF"/>
                </a:solidFill>
                <a:latin typeface="Arial MT"/>
                <a:cs typeface="Arial MT"/>
              </a:rPr>
              <a:t> </a:t>
            </a:r>
            <a:r>
              <a:rPr sz="2400" spc="25" dirty="0">
                <a:solidFill>
                  <a:srgbClr val="FFFFFF"/>
                </a:solidFill>
                <a:latin typeface="Arial MT"/>
                <a:cs typeface="Arial MT"/>
              </a:rPr>
              <a:t>can</a:t>
            </a:r>
            <a:r>
              <a:rPr sz="2400" spc="105" dirty="0">
                <a:solidFill>
                  <a:srgbClr val="FFFFFF"/>
                </a:solidFill>
                <a:latin typeface="Arial MT"/>
                <a:cs typeface="Arial MT"/>
              </a:rPr>
              <a:t> </a:t>
            </a:r>
            <a:r>
              <a:rPr sz="2400" spc="30" dirty="0">
                <a:solidFill>
                  <a:srgbClr val="FFFFFF"/>
                </a:solidFill>
                <a:latin typeface="Arial MT"/>
                <a:cs typeface="Arial MT"/>
              </a:rPr>
              <a:t>give</a:t>
            </a:r>
            <a:r>
              <a:rPr sz="2400" spc="100" dirty="0">
                <a:solidFill>
                  <a:srgbClr val="FFFFFF"/>
                </a:solidFill>
                <a:latin typeface="Arial MT"/>
                <a:cs typeface="Arial MT"/>
              </a:rPr>
              <a:t> </a:t>
            </a:r>
            <a:r>
              <a:rPr sz="2400" spc="30" dirty="0">
                <a:solidFill>
                  <a:srgbClr val="FFFFFF"/>
                </a:solidFill>
                <a:latin typeface="Arial MT"/>
                <a:cs typeface="Arial MT"/>
              </a:rPr>
              <a:t>rise</a:t>
            </a:r>
            <a:r>
              <a:rPr sz="2400" spc="100" dirty="0">
                <a:solidFill>
                  <a:srgbClr val="FFFFFF"/>
                </a:solidFill>
                <a:latin typeface="Arial MT"/>
                <a:cs typeface="Arial MT"/>
              </a:rPr>
              <a:t> </a:t>
            </a:r>
            <a:r>
              <a:rPr sz="2400" spc="25" dirty="0">
                <a:solidFill>
                  <a:srgbClr val="FFFFFF"/>
                </a:solidFill>
                <a:latin typeface="Arial MT"/>
                <a:cs typeface="Arial MT"/>
              </a:rPr>
              <a:t>to </a:t>
            </a:r>
            <a:r>
              <a:rPr sz="2400" spc="-650" dirty="0">
                <a:solidFill>
                  <a:srgbClr val="FFFFFF"/>
                </a:solidFill>
                <a:latin typeface="Arial MT"/>
                <a:cs typeface="Arial MT"/>
              </a:rPr>
              <a:t> </a:t>
            </a:r>
            <a:r>
              <a:rPr sz="2400" spc="40" dirty="0">
                <a:solidFill>
                  <a:srgbClr val="FFFFFF"/>
                </a:solidFill>
                <a:latin typeface="Arial MT"/>
                <a:cs typeface="Arial MT"/>
              </a:rPr>
              <a:t>discrimination</a:t>
            </a:r>
            <a:r>
              <a:rPr sz="2400" spc="140" dirty="0">
                <a:solidFill>
                  <a:srgbClr val="FFFFFF"/>
                </a:solidFill>
                <a:latin typeface="Arial MT"/>
                <a:cs typeface="Arial MT"/>
              </a:rPr>
              <a:t> </a:t>
            </a:r>
            <a:r>
              <a:rPr sz="2400" spc="30" dirty="0">
                <a:solidFill>
                  <a:srgbClr val="FFFFFF"/>
                </a:solidFill>
                <a:latin typeface="Arial MT"/>
                <a:cs typeface="Arial MT"/>
              </a:rPr>
              <a:t>under</a:t>
            </a:r>
            <a:r>
              <a:rPr sz="2400" spc="105" dirty="0">
                <a:solidFill>
                  <a:srgbClr val="FFFFFF"/>
                </a:solidFill>
                <a:latin typeface="Arial MT"/>
                <a:cs typeface="Arial MT"/>
              </a:rPr>
              <a:t> </a:t>
            </a:r>
            <a:r>
              <a:rPr sz="2400" spc="35" dirty="0">
                <a:solidFill>
                  <a:srgbClr val="FFFFFF"/>
                </a:solidFill>
                <a:latin typeface="Arial MT"/>
                <a:cs typeface="Arial MT"/>
              </a:rPr>
              <a:t>article</a:t>
            </a:r>
            <a:r>
              <a:rPr sz="2400" spc="185" dirty="0">
                <a:solidFill>
                  <a:srgbClr val="FFFFFF"/>
                </a:solidFill>
                <a:latin typeface="Arial MT"/>
                <a:cs typeface="Arial MT"/>
              </a:rPr>
              <a:t> </a:t>
            </a:r>
            <a:r>
              <a:rPr sz="2400" spc="40" dirty="0">
                <a:solidFill>
                  <a:srgbClr val="FFFFFF"/>
                </a:solidFill>
                <a:latin typeface="Arial MT"/>
                <a:cs typeface="Arial MT"/>
              </a:rPr>
              <a:t>21</a:t>
            </a:r>
            <a:endParaRPr sz="2400">
              <a:latin typeface="Arial MT"/>
              <a:cs typeface="Arial MT"/>
            </a:endParaRPr>
          </a:p>
          <a:p>
            <a:pPr marL="12700">
              <a:lnSpc>
                <a:spcPct val="100000"/>
              </a:lnSpc>
              <a:spcBef>
                <a:spcPts val="994"/>
              </a:spcBef>
            </a:pPr>
            <a:r>
              <a:rPr sz="1400" spc="20" dirty="0">
                <a:solidFill>
                  <a:srgbClr val="FFFFFF"/>
                </a:solidFill>
                <a:latin typeface="Arial MT"/>
                <a:cs typeface="Arial MT"/>
              </a:rPr>
              <a:t>of</a:t>
            </a:r>
            <a:r>
              <a:rPr sz="1400" spc="90" dirty="0">
                <a:solidFill>
                  <a:srgbClr val="FFFFFF"/>
                </a:solidFill>
                <a:latin typeface="Arial MT"/>
                <a:cs typeface="Arial MT"/>
              </a:rPr>
              <a:t> </a:t>
            </a:r>
            <a:r>
              <a:rPr sz="1400" spc="30" dirty="0">
                <a:solidFill>
                  <a:srgbClr val="FFFFFF"/>
                </a:solidFill>
                <a:latin typeface="Arial MT"/>
                <a:cs typeface="Arial MT"/>
              </a:rPr>
              <a:t>the</a:t>
            </a:r>
            <a:r>
              <a:rPr sz="1400" spc="75" dirty="0">
                <a:solidFill>
                  <a:srgbClr val="FFFFFF"/>
                </a:solidFill>
                <a:latin typeface="Arial MT"/>
                <a:cs typeface="Arial MT"/>
              </a:rPr>
              <a:t> </a:t>
            </a:r>
            <a:r>
              <a:rPr sz="1400" spc="40" dirty="0">
                <a:solidFill>
                  <a:srgbClr val="FFFFFF"/>
                </a:solidFill>
                <a:latin typeface="Arial MT"/>
                <a:cs typeface="Arial MT"/>
              </a:rPr>
              <a:t>Charter</a:t>
            </a:r>
            <a:r>
              <a:rPr sz="1400" spc="80" dirty="0">
                <a:solidFill>
                  <a:srgbClr val="FFFFFF"/>
                </a:solidFill>
                <a:latin typeface="Arial MT"/>
                <a:cs typeface="Arial MT"/>
              </a:rPr>
              <a:t> </a:t>
            </a:r>
            <a:r>
              <a:rPr sz="1400" spc="20" dirty="0">
                <a:solidFill>
                  <a:srgbClr val="FFFFFF"/>
                </a:solidFill>
                <a:latin typeface="Arial MT"/>
                <a:cs typeface="Arial MT"/>
              </a:rPr>
              <a:t>of</a:t>
            </a:r>
            <a:r>
              <a:rPr sz="1400" spc="90" dirty="0">
                <a:solidFill>
                  <a:srgbClr val="FFFFFF"/>
                </a:solidFill>
                <a:latin typeface="Arial MT"/>
                <a:cs typeface="Arial MT"/>
              </a:rPr>
              <a:t> </a:t>
            </a:r>
            <a:r>
              <a:rPr sz="1400" spc="40" dirty="0">
                <a:solidFill>
                  <a:srgbClr val="FFFFFF"/>
                </a:solidFill>
                <a:latin typeface="Arial MT"/>
                <a:cs typeface="Arial MT"/>
              </a:rPr>
              <a:t>Fundamental</a:t>
            </a:r>
            <a:r>
              <a:rPr sz="1400" spc="65" dirty="0">
                <a:solidFill>
                  <a:srgbClr val="FFFFFF"/>
                </a:solidFill>
                <a:latin typeface="Arial MT"/>
                <a:cs typeface="Arial MT"/>
              </a:rPr>
              <a:t> </a:t>
            </a:r>
            <a:r>
              <a:rPr sz="1400" spc="35" dirty="0">
                <a:solidFill>
                  <a:srgbClr val="FFFFFF"/>
                </a:solidFill>
                <a:latin typeface="Arial MT"/>
                <a:cs typeface="Arial MT"/>
              </a:rPr>
              <a:t>rights</a:t>
            </a:r>
            <a:r>
              <a:rPr sz="1400" spc="80" dirty="0">
                <a:solidFill>
                  <a:srgbClr val="FFFFFF"/>
                </a:solidFill>
                <a:latin typeface="Arial MT"/>
                <a:cs typeface="Arial MT"/>
              </a:rPr>
              <a:t> </a:t>
            </a:r>
            <a:r>
              <a:rPr sz="1400" spc="20" dirty="0">
                <a:solidFill>
                  <a:srgbClr val="FFFFFF"/>
                </a:solidFill>
                <a:latin typeface="Arial MT"/>
                <a:cs typeface="Arial MT"/>
              </a:rPr>
              <a:t>of</a:t>
            </a:r>
            <a:r>
              <a:rPr sz="1400" spc="90" dirty="0">
                <a:solidFill>
                  <a:srgbClr val="FFFFFF"/>
                </a:solidFill>
                <a:latin typeface="Arial MT"/>
                <a:cs typeface="Arial MT"/>
              </a:rPr>
              <a:t> </a:t>
            </a:r>
            <a:r>
              <a:rPr sz="1400" spc="30" dirty="0">
                <a:solidFill>
                  <a:srgbClr val="FFFFFF"/>
                </a:solidFill>
                <a:latin typeface="Arial MT"/>
                <a:cs typeface="Arial MT"/>
              </a:rPr>
              <a:t>the</a:t>
            </a:r>
            <a:r>
              <a:rPr sz="1400" spc="80" dirty="0">
                <a:solidFill>
                  <a:srgbClr val="FFFFFF"/>
                </a:solidFill>
                <a:latin typeface="Arial MT"/>
                <a:cs typeface="Arial MT"/>
              </a:rPr>
              <a:t> </a:t>
            </a:r>
            <a:r>
              <a:rPr sz="1400" spc="40" dirty="0">
                <a:solidFill>
                  <a:srgbClr val="FFFFFF"/>
                </a:solidFill>
                <a:latin typeface="Arial MT"/>
                <a:cs typeface="Arial MT"/>
              </a:rPr>
              <a:t>European</a:t>
            </a:r>
            <a:r>
              <a:rPr sz="1400" spc="75" dirty="0">
                <a:solidFill>
                  <a:srgbClr val="FFFFFF"/>
                </a:solidFill>
                <a:latin typeface="Arial MT"/>
                <a:cs typeface="Arial MT"/>
              </a:rPr>
              <a:t> </a:t>
            </a:r>
            <a:r>
              <a:rPr sz="1400" spc="50" dirty="0">
                <a:solidFill>
                  <a:srgbClr val="FFFFFF"/>
                </a:solidFill>
                <a:latin typeface="Arial MT"/>
                <a:cs typeface="Arial MT"/>
              </a:rPr>
              <a:t>Union</a:t>
            </a:r>
            <a:r>
              <a:rPr sz="2400" spc="50" dirty="0">
                <a:solidFill>
                  <a:srgbClr val="FFFFFF"/>
                </a:solidFill>
                <a:latin typeface="Arial MT"/>
                <a:cs typeface="Arial MT"/>
              </a:rPr>
              <a:t>,</a:t>
            </a:r>
            <a:endParaRPr sz="2400">
              <a:latin typeface="Arial MT"/>
              <a:cs typeface="Arial MT"/>
            </a:endParaRPr>
          </a:p>
          <a:p>
            <a:pPr marL="12700">
              <a:lnSpc>
                <a:spcPct val="100000"/>
              </a:lnSpc>
              <a:spcBef>
                <a:spcPts val="994"/>
              </a:spcBef>
            </a:pPr>
            <a:r>
              <a:rPr sz="2400" spc="30" dirty="0">
                <a:solidFill>
                  <a:srgbClr val="FFFFFF"/>
                </a:solidFill>
                <a:latin typeface="Arial MT"/>
                <a:cs typeface="Arial MT"/>
              </a:rPr>
              <a:t>face</a:t>
            </a:r>
            <a:r>
              <a:rPr sz="2400" spc="70" dirty="0">
                <a:solidFill>
                  <a:srgbClr val="FFFFFF"/>
                </a:solidFill>
                <a:latin typeface="Arial MT"/>
                <a:cs typeface="Arial MT"/>
              </a:rPr>
              <a:t> </a:t>
            </a:r>
            <a:r>
              <a:rPr sz="2400" spc="35" dirty="0">
                <a:solidFill>
                  <a:srgbClr val="FFFFFF"/>
                </a:solidFill>
                <a:latin typeface="Arial MT"/>
                <a:cs typeface="Arial MT"/>
              </a:rPr>
              <a:t>obstacles</a:t>
            </a:r>
            <a:r>
              <a:rPr sz="2400" spc="114" dirty="0">
                <a:solidFill>
                  <a:srgbClr val="FFFFFF"/>
                </a:solidFill>
                <a:latin typeface="Arial MT"/>
                <a:cs typeface="Arial MT"/>
              </a:rPr>
              <a:t> </a:t>
            </a:r>
            <a:r>
              <a:rPr sz="2400" spc="30" dirty="0">
                <a:solidFill>
                  <a:srgbClr val="FFFFFF"/>
                </a:solidFill>
                <a:latin typeface="Arial MT"/>
                <a:cs typeface="Arial MT"/>
              </a:rPr>
              <a:t>that</a:t>
            </a:r>
            <a:endParaRPr sz="2400">
              <a:latin typeface="Arial MT"/>
              <a:cs typeface="Arial MT"/>
            </a:endParaRPr>
          </a:p>
          <a:p>
            <a:pPr marL="12700" marR="103505">
              <a:lnSpc>
                <a:spcPct val="100000"/>
              </a:lnSpc>
              <a:spcBef>
                <a:spcPts val="1010"/>
              </a:spcBef>
            </a:pPr>
            <a:r>
              <a:rPr sz="2400" spc="35" dirty="0">
                <a:solidFill>
                  <a:srgbClr val="FFFFFF"/>
                </a:solidFill>
                <a:latin typeface="Arial MT"/>
                <a:cs typeface="Arial MT"/>
              </a:rPr>
              <a:t>prevent</a:t>
            </a:r>
            <a:r>
              <a:rPr sz="2400" spc="100" dirty="0">
                <a:solidFill>
                  <a:srgbClr val="FFFFFF"/>
                </a:solidFill>
                <a:latin typeface="Arial MT"/>
                <a:cs typeface="Arial MT"/>
              </a:rPr>
              <a:t> </a:t>
            </a:r>
            <a:r>
              <a:rPr sz="2400" spc="30" dirty="0">
                <a:solidFill>
                  <a:srgbClr val="FFFFFF"/>
                </a:solidFill>
                <a:latin typeface="Arial MT"/>
                <a:cs typeface="Arial MT"/>
              </a:rPr>
              <a:t>them</a:t>
            </a:r>
            <a:r>
              <a:rPr sz="2400" spc="90" dirty="0">
                <a:solidFill>
                  <a:srgbClr val="FFFFFF"/>
                </a:solidFill>
                <a:latin typeface="Arial MT"/>
                <a:cs typeface="Arial MT"/>
              </a:rPr>
              <a:t> </a:t>
            </a:r>
            <a:r>
              <a:rPr sz="2400" spc="35" dirty="0">
                <a:solidFill>
                  <a:srgbClr val="FFFFFF"/>
                </a:solidFill>
                <a:latin typeface="Arial MT"/>
                <a:cs typeface="Arial MT"/>
              </a:rPr>
              <a:t>from</a:t>
            </a:r>
            <a:r>
              <a:rPr sz="2400" spc="75" dirty="0">
                <a:solidFill>
                  <a:srgbClr val="FFFFFF"/>
                </a:solidFill>
                <a:latin typeface="Arial MT"/>
                <a:cs typeface="Arial MT"/>
              </a:rPr>
              <a:t> </a:t>
            </a:r>
            <a:r>
              <a:rPr sz="2400" spc="30" dirty="0">
                <a:solidFill>
                  <a:srgbClr val="FFFFFF"/>
                </a:solidFill>
                <a:latin typeface="Arial MT"/>
                <a:cs typeface="Arial MT"/>
              </a:rPr>
              <a:t>having</a:t>
            </a:r>
            <a:r>
              <a:rPr sz="2400" spc="120" dirty="0">
                <a:solidFill>
                  <a:srgbClr val="FFFFFF"/>
                </a:solidFill>
                <a:latin typeface="Arial MT"/>
                <a:cs typeface="Arial MT"/>
              </a:rPr>
              <a:t> </a:t>
            </a:r>
            <a:r>
              <a:rPr sz="2400" spc="35" dirty="0">
                <a:solidFill>
                  <a:srgbClr val="FFFFFF"/>
                </a:solidFill>
                <a:latin typeface="Arial MT"/>
                <a:cs typeface="Arial MT"/>
              </a:rPr>
              <a:t>effective</a:t>
            </a:r>
            <a:r>
              <a:rPr sz="2400" spc="100" dirty="0">
                <a:solidFill>
                  <a:srgbClr val="FFFFFF"/>
                </a:solidFill>
                <a:latin typeface="Arial MT"/>
                <a:cs typeface="Arial MT"/>
              </a:rPr>
              <a:t> </a:t>
            </a:r>
            <a:r>
              <a:rPr sz="2400" spc="35" dirty="0">
                <a:solidFill>
                  <a:srgbClr val="FFFFFF"/>
                </a:solidFill>
                <a:latin typeface="Arial MT"/>
                <a:cs typeface="Arial MT"/>
              </a:rPr>
              <a:t>access</a:t>
            </a:r>
            <a:r>
              <a:rPr sz="2400" spc="95" dirty="0">
                <a:solidFill>
                  <a:srgbClr val="FFFFFF"/>
                </a:solidFill>
                <a:latin typeface="Arial MT"/>
                <a:cs typeface="Arial MT"/>
              </a:rPr>
              <a:t> </a:t>
            </a:r>
            <a:r>
              <a:rPr sz="2400" spc="25" dirty="0">
                <a:solidFill>
                  <a:srgbClr val="FFFFFF"/>
                </a:solidFill>
                <a:latin typeface="Arial MT"/>
                <a:cs typeface="Arial MT"/>
              </a:rPr>
              <a:t>to </a:t>
            </a:r>
            <a:r>
              <a:rPr sz="2400" spc="-655" dirty="0">
                <a:solidFill>
                  <a:srgbClr val="FFFFFF"/>
                </a:solidFill>
                <a:latin typeface="Arial MT"/>
                <a:cs typeface="Arial MT"/>
              </a:rPr>
              <a:t> </a:t>
            </a:r>
            <a:r>
              <a:rPr sz="2400" spc="35" dirty="0">
                <a:solidFill>
                  <a:srgbClr val="FFFFFF"/>
                </a:solidFill>
                <a:latin typeface="Arial MT"/>
                <a:cs typeface="Arial MT"/>
              </a:rPr>
              <a:t>opportunities</a:t>
            </a:r>
            <a:r>
              <a:rPr sz="2400" spc="140" dirty="0">
                <a:solidFill>
                  <a:srgbClr val="FFFFFF"/>
                </a:solidFill>
                <a:latin typeface="Arial MT"/>
                <a:cs typeface="Arial MT"/>
              </a:rPr>
              <a:t> </a:t>
            </a:r>
            <a:r>
              <a:rPr sz="2400" spc="30" dirty="0">
                <a:solidFill>
                  <a:srgbClr val="FFFFFF"/>
                </a:solidFill>
                <a:latin typeface="Arial MT"/>
                <a:cs typeface="Arial MT"/>
              </a:rPr>
              <a:t>under</a:t>
            </a:r>
            <a:r>
              <a:rPr sz="2400" spc="125" dirty="0">
                <a:solidFill>
                  <a:srgbClr val="FFFFFF"/>
                </a:solidFill>
                <a:latin typeface="Arial MT"/>
                <a:cs typeface="Arial MT"/>
              </a:rPr>
              <a:t> </a:t>
            </a:r>
            <a:r>
              <a:rPr sz="2400" spc="25" dirty="0">
                <a:solidFill>
                  <a:srgbClr val="FFFFFF"/>
                </a:solidFill>
                <a:latin typeface="Arial MT"/>
                <a:cs typeface="Arial MT"/>
              </a:rPr>
              <a:t>the</a:t>
            </a:r>
            <a:r>
              <a:rPr sz="2400" spc="150" dirty="0">
                <a:solidFill>
                  <a:srgbClr val="FFFFFF"/>
                </a:solidFill>
                <a:latin typeface="Arial MT"/>
                <a:cs typeface="Arial MT"/>
              </a:rPr>
              <a:t> </a:t>
            </a:r>
            <a:r>
              <a:rPr sz="2400" spc="35" dirty="0">
                <a:solidFill>
                  <a:srgbClr val="FFFFFF"/>
                </a:solidFill>
                <a:latin typeface="Arial MT"/>
                <a:cs typeface="Arial MT"/>
              </a:rPr>
              <a:t>programme</a:t>
            </a:r>
            <a:endParaRPr sz="2400">
              <a:latin typeface="Arial MT"/>
              <a:cs typeface="Arial M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47F983-49AC-24EB-BE26-3058F2C883EE}"/>
              </a:ext>
            </a:extLst>
          </p:cNvPr>
          <p:cNvSpPr>
            <a:spLocks noGrp="1"/>
          </p:cNvSpPr>
          <p:nvPr>
            <p:ph type="title" idx="2"/>
          </p:nvPr>
        </p:nvSpPr>
        <p:spPr>
          <a:xfrm>
            <a:off x="1251129" y="544555"/>
            <a:ext cx="9021583" cy="1108400"/>
          </a:xfrm>
        </p:spPr>
        <p:txBody>
          <a:bodyPr/>
          <a:lstStyle/>
          <a:p>
            <a:r>
              <a:rPr lang="en-US" dirty="0"/>
              <a:t>What is Canva?</a:t>
            </a:r>
          </a:p>
        </p:txBody>
      </p:sp>
      <p:sp>
        <p:nvSpPr>
          <p:cNvPr id="4" name="Subtitle 3">
            <a:extLst>
              <a:ext uri="{FF2B5EF4-FFF2-40B4-BE49-F238E27FC236}">
                <a16:creationId xmlns:a16="http://schemas.microsoft.com/office/drawing/2014/main" id="{9E3B5417-58CB-73D3-A8CA-B4364B3CD9D1}"/>
              </a:ext>
            </a:extLst>
          </p:cNvPr>
          <p:cNvSpPr>
            <a:spLocks noGrp="1"/>
          </p:cNvSpPr>
          <p:nvPr>
            <p:ph type="subTitle" idx="1"/>
          </p:nvPr>
        </p:nvSpPr>
        <p:spPr>
          <a:xfrm>
            <a:off x="1251129" y="1757705"/>
            <a:ext cx="9478783" cy="951200"/>
          </a:xfrm>
        </p:spPr>
        <p:txBody>
          <a:bodyPr/>
          <a:lstStyle/>
          <a:p>
            <a:pPr marL="571500" indent="-342900">
              <a:buFont typeface="Arial" panose="020B0604020202020204" pitchFamily="34" charset="0"/>
              <a:buChar char="•"/>
            </a:pPr>
            <a:r>
              <a:rPr lang="en-US" dirty="0"/>
              <a:t>Free tool for graphic design- visual outlook (not a photo editing program!) </a:t>
            </a:r>
            <a:endParaRPr lang="lv-LV" dirty="0"/>
          </a:p>
          <a:p>
            <a:pPr marL="571500" indent="-342900">
              <a:buFont typeface="Arial" panose="020B0604020202020204" pitchFamily="34" charset="0"/>
              <a:buChar char="•"/>
            </a:pPr>
            <a:r>
              <a:rPr lang="en-US" dirty="0"/>
              <a:t>Presentations, social media, infographics, photo banks and collages, posters, CVs, brochures etc. </a:t>
            </a:r>
            <a:endParaRPr lang="lv-LV" dirty="0"/>
          </a:p>
          <a:p>
            <a:pPr marL="571500" indent="-342900">
              <a:buFont typeface="Arial" panose="020B0604020202020204" pitchFamily="34" charset="0"/>
              <a:buChar char="•"/>
            </a:pPr>
            <a:r>
              <a:rPr lang="en-US" dirty="0"/>
              <a:t>Free version is usable for artisans</a:t>
            </a:r>
            <a:endParaRPr lang="lv-LV" dirty="0"/>
          </a:p>
          <a:p>
            <a:pPr marL="571500" indent="-342900">
              <a:buFont typeface="Arial" panose="020B0604020202020204" pitchFamily="34" charset="0"/>
              <a:buChar char="•"/>
            </a:pPr>
            <a:r>
              <a:rPr lang="en-US" dirty="0"/>
              <a:t>There is a pro version too, and al</a:t>
            </a:r>
            <a:r>
              <a:rPr lang="lv-LV" dirty="0"/>
              <a:t>s</a:t>
            </a:r>
            <a:r>
              <a:rPr lang="en-US" dirty="0"/>
              <a:t>o single elements can be purchased</a:t>
            </a:r>
            <a:endParaRPr lang="lv-LV" dirty="0"/>
          </a:p>
          <a:p>
            <a:pPr marL="571500" indent="-342900">
              <a:buFont typeface="Arial" panose="020B0604020202020204" pitchFamily="34" charset="0"/>
              <a:buChar char="•"/>
            </a:pPr>
            <a:r>
              <a:rPr lang="en-US" dirty="0"/>
              <a:t>Works on browser, does not need to be downloaded in PC Lots of free photos, fonts and graphic elements </a:t>
            </a:r>
          </a:p>
        </p:txBody>
      </p:sp>
    </p:spTree>
    <p:extLst>
      <p:ext uri="{BB962C8B-B14F-4D97-AF65-F5344CB8AC3E}">
        <p14:creationId xmlns:p14="http://schemas.microsoft.com/office/powerpoint/2010/main" val="25527921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068608" y="3171973"/>
            <a:ext cx="3616113" cy="1906205"/>
          </a:xfrm>
          <a:prstGeom prst="rect">
            <a:avLst/>
          </a:prstGeom>
        </p:spPr>
        <p:txBody>
          <a:bodyPr vert="horz" wrap="square" lIns="0" tIns="74083" rIns="0" bIns="0" rtlCol="0">
            <a:spAutoFit/>
          </a:bodyPr>
          <a:lstStyle/>
          <a:p>
            <a:pPr marL="8467">
              <a:spcBef>
                <a:spcPts val="583"/>
              </a:spcBef>
            </a:pPr>
            <a:r>
              <a:rPr sz="3600" spc="20" dirty="0">
                <a:solidFill>
                  <a:srgbClr val="002060"/>
                </a:solidFill>
                <a:latin typeface="Verdana"/>
                <a:cs typeface="Verdana"/>
              </a:rPr>
              <a:t>P</a:t>
            </a:r>
            <a:r>
              <a:rPr sz="3600" spc="-190" dirty="0">
                <a:solidFill>
                  <a:srgbClr val="002060"/>
                </a:solidFill>
                <a:latin typeface="Verdana"/>
                <a:cs typeface="Verdana"/>
              </a:rPr>
              <a:t>R</a:t>
            </a:r>
            <a:r>
              <a:rPr sz="3600" spc="-67" dirty="0">
                <a:solidFill>
                  <a:srgbClr val="002060"/>
                </a:solidFill>
                <a:latin typeface="Verdana"/>
                <a:cs typeface="Verdana"/>
              </a:rPr>
              <a:t>I</a:t>
            </a:r>
            <a:r>
              <a:rPr sz="3600" spc="-103" dirty="0">
                <a:solidFill>
                  <a:srgbClr val="002060"/>
                </a:solidFill>
                <a:latin typeface="Verdana"/>
                <a:cs typeface="Verdana"/>
              </a:rPr>
              <a:t>M</a:t>
            </a:r>
            <a:r>
              <a:rPr sz="3600" spc="-143" dirty="0">
                <a:solidFill>
                  <a:srgbClr val="002060"/>
                </a:solidFill>
                <a:latin typeface="Verdana"/>
                <a:cs typeface="Verdana"/>
              </a:rPr>
              <a:t>A</a:t>
            </a:r>
            <a:r>
              <a:rPr sz="3600" spc="-190" dirty="0">
                <a:solidFill>
                  <a:srgbClr val="002060"/>
                </a:solidFill>
                <a:latin typeface="Verdana"/>
                <a:cs typeface="Verdana"/>
              </a:rPr>
              <a:t>R</a:t>
            </a:r>
            <a:r>
              <a:rPr sz="3600" spc="-83" dirty="0">
                <a:solidFill>
                  <a:srgbClr val="002060"/>
                </a:solidFill>
                <a:latin typeface="Verdana"/>
                <a:cs typeface="Verdana"/>
              </a:rPr>
              <a:t>Y</a:t>
            </a:r>
            <a:r>
              <a:rPr sz="3600" spc="-397" dirty="0">
                <a:solidFill>
                  <a:srgbClr val="002060"/>
                </a:solidFill>
                <a:latin typeface="Verdana"/>
                <a:cs typeface="Verdana"/>
              </a:rPr>
              <a:t> </a:t>
            </a:r>
            <a:r>
              <a:rPr sz="3600" spc="-280" dirty="0">
                <a:solidFill>
                  <a:srgbClr val="002060"/>
                </a:solidFill>
                <a:latin typeface="Verdana"/>
                <a:cs typeface="Verdana"/>
              </a:rPr>
              <a:t>G</a:t>
            </a:r>
            <a:r>
              <a:rPr sz="3600" spc="-277" dirty="0">
                <a:solidFill>
                  <a:srgbClr val="002060"/>
                </a:solidFill>
                <a:latin typeface="Verdana"/>
                <a:cs typeface="Verdana"/>
              </a:rPr>
              <a:t>O</a:t>
            </a:r>
            <a:r>
              <a:rPr sz="3600" spc="-143" dirty="0">
                <a:solidFill>
                  <a:srgbClr val="002060"/>
                </a:solidFill>
                <a:latin typeface="Verdana"/>
                <a:cs typeface="Verdana"/>
              </a:rPr>
              <a:t>A</a:t>
            </a:r>
            <a:r>
              <a:rPr sz="3600" spc="-193" dirty="0">
                <a:solidFill>
                  <a:srgbClr val="002060"/>
                </a:solidFill>
                <a:latin typeface="Verdana"/>
                <a:cs typeface="Verdana"/>
              </a:rPr>
              <a:t>L</a:t>
            </a:r>
            <a:r>
              <a:rPr sz="3600" spc="-370" dirty="0">
                <a:solidFill>
                  <a:srgbClr val="002060"/>
                </a:solidFill>
                <a:latin typeface="Verdana"/>
                <a:cs typeface="Verdana"/>
              </a:rPr>
              <a:t>S</a:t>
            </a:r>
            <a:endParaRPr sz="3600">
              <a:latin typeface="Verdana"/>
              <a:cs typeface="Verdana"/>
            </a:endParaRPr>
          </a:p>
          <a:p>
            <a:pPr marL="8467">
              <a:spcBef>
                <a:spcPts val="230"/>
              </a:spcBef>
            </a:pPr>
            <a:r>
              <a:rPr sz="1600" spc="-73" dirty="0">
                <a:solidFill>
                  <a:srgbClr val="002060"/>
                </a:solidFill>
                <a:latin typeface="Verdana"/>
                <a:cs typeface="Verdana"/>
              </a:rPr>
              <a:t>To</a:t>
            </a:r>
            <a:r>
              <a:rPr sz="1600" spc="-177" dirty="0">
                <a:solidFill>
                  <a:srgbClr val="002060"/>
                </a:solidFill>
                <a:latin typeface="Verdana"/>
                <a:cs typeface="Verdana"/>
              </a:rPr>
              <a:t> </a:t>
            </a:r>
            <a:r>
              <a:rPr sz="1600" spc="-76" dirty="0">
                <a:solidFill>
                  <a:srgbClr val="002060"/>
                </a:solidFill>
                <a:latin typeface="Verdana"/>
                <a:cs typeface="Verdana"/>
              </a:rPr>
              <a:t>learn</a:t>
            </a:r>
            <a:r>
              <a:rPr sz="1600" spc="-177" dirty="0">
                <a:solidFill>
                  <a:srgbClr val="002060"/>
                </a:solidFill>
                <a:latin typeface="Verdana"/>
                <a:cs typeface="Verdana"/>
              </a:rPr>
              <a:t> </a:t>
            </a:r>
            <a:r>
              <a:rPr sz="1600" spc="-87" dirty="0">
                <a:solidFill>
                  <a:srgbClr val="002060"/>
                </a:solidFill>
                <a:latin typeface="Verdana"/>
                <a:cs typeface="Verdana"/>
              </a:rPr>
              <a:t>how</a:t>
            </a:r>
            <a:r>
              <a:rPr sz="1600" spc="-177" dirty="0">
                <a:solidFill>
                  <a:srgbClr val="002060"/>
                </a:solidFill>
                <a:latin typeface="Verdana"/>
                <a:cs typeface="Verdana"/>
              </a:rPr>
              <a:t> </a:t>
            </a:r>
            <a:r>
              <a:rPr sz="1600" spc="-73" dirty="0">
                <a:solidFill>
                  <a:srgbClr val="002060"/>
                </a:solidFill>
                <a:latin typeface="Verdana"/>
                <a:cs typeface="Verdana"/>
              </a:rPr>
              <a:t>to</a:t>
            </a:r>
            <a:r>
              <a:rPr sz="1600" spc="-177" dirty="0">
                <a:solidFill>
                  <a:srgbClr val="002060"/>
                </a:solidFill>
                <a:latin typeface="Verdana"/>
                <a:cs typeface="Verdana"/>
              </a:rPr>
              <a:t> </a:t>
            </a:r>
            <a:r>
              <a:rPr sz="1600" spc="-73" dirty="0">
                <a:solidFill>
                  <a:srgbClr val="002060"/>
                </a:solidFill>
                <a:latin typeface="Verdana"/>
                <a:cs typeface="Verdana"/>
              </a:rPr>
              <a:t>create</a:t>
            </a:r>
            <a:r>
              <a:rPr sz="1600" spc="-177" dirty="0">
                <a:solidFill>
                  <a:srgbClr val="002060"/>
                </a:solidFill>
                <a:latin typeface="Verdana"/>
                <a:cs typeface="Verdana"/>
              </a:rPr>
              <a:t> </a:t>
            </a:r>
            <a:r>
              <a:rPr sz="1600" spc="-107" dirty="0">
                <a:solidFill>
                  <a:srgbClr val="002060"/>
                </a:solidFill>
                <a:latin typeface="Verdana"/>
                <a:cs typeface="Verdana"/>
              </a:rPr>
              <a:t>a</a:t>
            </a:r>
            <a:r>
              <a:rPr sz="1600" spc="-177" dirty="0">
                <a:solidFill>
                  <a:srgbClr val="002060"/>
                </a:solidFill>
                <a:latin typeface="Verdana"/>
                <a:cs typeface="Verdana"/>
              </a:rPr>
              <a:t> </a:t>
            </a:r>
            <a:r>
              <a:rPr sz="1600" spc="-120" dirty="0">
                <a:solidFill>
                  <a:srgbClr val="002060"/>
                </a:solidFill>
                <a:latin typeface="Verdana"/>
                <a:cs typeface="Verdana"/>
              </a:rPr>
              <a:t>Canva</a:t>
            </a:r>
            <a:r>
              <a:rPr sz="1600" spc="-177" dirty="0">
                <a:solidFill>
                  <a:srgbClr val="002060"/>
                </a:solidFill>
                <a:latin typeface="Verdana"/>
                <a:cs typeface="Verdana"/>
              </a:rPr>
              <a:t> </a:t>
            </a:r>
            <a:r>
              <a:rPr sz="1600" spc="-73" dirty="0">
                <a:solidFill>
                  <a:srgbClr val="002060"/>
                </a:solidFill>
                <a:latin typeface="Verdana"/>
                <a:cs typeface="Verdana"/>
              </a:rPr>
              <a:t>account</a:t>
            </a:r>
            <a:endParaRPr sz="1600">
              <a:latin typeface="Verdana"/>
              <a:cs typeface="Verdana"/>
            </a:endParaRPr>
          </a:p>
          <a:p>
            <a:pPr>
              <a:spcBef>
                <a:spcPts val="30"/>
              </a:spcBef>
            </a:pPr>
            <a:endParaRPr sz="1667">
              <a:latin typeface="Verdana"/>
              <a:cs typeface="Verdana"/>
            </a:endParaRPr>
          </a:p>
          <a:p>
            <a:pPr marL="8467"/>
            <a:r>
              <a:rPr sz="1600" spc="-70" dirty="0">
                <a:solidFill>
                  <a:srgbClr val="002060"/>
                </a:solidFill>
                <a:latin typeface="Verdana"/>
                <a:cs typeface="Verdana"/>
              </a:rPr>
              <a:t>T</a:t>
            </a:r>
            <a:r>
              <a:rPr sz="1600" spc="-76" dirty="0">
                <a:solidFill>
                  <a:srgbClr val="002060"/>
                </a:solidFill>
                <a:latin typeface="Verdana"/>
                <a:cs typeface="Verdana"/>
              </a:rPr>
              <a:t>o</a:t>
            </a:r>
            <a:r>
              <a:rPr sz="1600" spc="-177" dirty="0">
                <a:solidFill>
                  <a:srgbClr val="002060"/>
                </a:solidFill>
                <a:latin typeface="Verdana"/>
                <a:cs typeface="Verdana"/>
              </a:rPr>
              <a:t> </a:t>
            </a:r>
            <a:r>
              <a:rPr sz="1600" spc="-103" dirty="0">
                <a:solidFill>
                  <a:srgbClr val="002060"/>
                </a:solidFill>
                <a:latin typeface="Verdana"/>
                <a:cs typeface="Verdana"/>
              </a:rPr>
              <a:t>kn</a:t>
            </a:r>
            <a:r>
              <a:rPr sz="1600" spc="-73" dirty="0">
                <a:solidFill>
                  <a:srgbClr val="002060"/>
                </a:solidFill>
                <a:latin typeface="Verdana"/>
                <a:cs typeface="Verdana"/>
              </a:rPr>
              <a:t>o</a:t>
            </a:r>
            <a:r>
              <a:rPr sz="1600" spc="-83" dirty="0">
                <a:solidFill>
                  <a:srgbClr val="002060"/>
                </a:solidFill>
                <a:latin typeface="Verdana"/>
                <a:cs typeface="Verdana"/>
              </a:rPr>
              <a:t>w</a:t>
            </a:r>
            <a:r>
              <a:rPr sz="1600" spc="-177" dirty="0">
                <a:solidFill>
                  <a:srgbClr val="002060"/>
                </a:solidFill>
                <a:latin typeface="Verdana"/>
                <a:cs typeface="Verdana"/>
              </a:rPr>
              <a:t> </a:t>
            </a:r>
            <a:r>
              <a:rPr sz="1600" spc="-67" dirty="0">
                <a:solidFill>
                  <a:srgbClr val="002060"/>
                </a:solidFill>
                <a:latin typeface="Verdana"/>
                <a:cs typeface="Verdana"/>
              </a:rPr>
              <a:t>t</a:t>
            </a:r>
            <a:r>
              <a:rPr sz="1600" spc="-103" dirty="0">
                <a:solidFill>
                  <a:srgbClr val="002060"/>
                </a:solidFill>
                <a:latin typeface="Verdana"/>
                <a:cs typeface="Verdana"/>
              </a:rPr>
              <a:t>h</a:t>
            </a:r>
            <a:r>
              <a:rPr sz="1600" spc="-76" dirty="0">
                <a:solidFill>
                  <a:srgbClr val="002060"/>
                </a:solidFill>
                <a:latin typeface="Verdana"/>
                <a:cs typeface="Verdana"/>
              </a:rPr>
              <a:t>e</a:t>
            </a:r>
            <a:r>
              <a:rPr sz="1600" spc="-177" dirty="0">
                <a:solidFill>
                  <a:srgbClr val="002060"/>
                </a:solidFill>
                <a:latin typeface="Verdana"/>
                <a:cs typeface="Verdana"/>
              </a:rPr>
              <a:t> </a:t>
            </a:r>
            <a:r>
              <a:rPr sz="1600" spc="-67" dirty="0">
                <a:solidFill>
                  <a:srgbClr val="002060"/>
                </a:solidFill>
                <a:latin typeface="Verdana"/>
                <a:cs typeface="Verdana"/>
              </a:rPr>
              <a:t>b</a:t>
            </a:r>
            <a:r>
              <a:rPr sz="1600" spc="-103" dirty="0">
                <a:solidFill>
                  <a:srgbClr val="002060"/>
                </a:solidFill>
                <a:latin typeface="Verdana"/>
                <a:cs typeface="Verdana"/>
              </a:rPr>
              <a:t>a</a:t>
            </a:r>
            <a:r>
              <a:rPr sz="1600" spc="-53" dirty="0">
                <a:solidFill>
                  <a:srgbClr val="002060"/>
                </a:solidFill>
                <a:latin typeface="Verdana"/>
                <a:cs typeface="Verdana"/>
              </a:rPr>
              <a:t>s</a:t>
            </a:r>
            <a:r>
              <a:rPr sz="1600" spc="-37" dirty="0">
                <a:solidFill>
                  <a:srgbClr val="002060"/>
                </a:solidFill>
                <a:latin typeface="Verdana"/>
                <a:cs typeface="Verdana"/>
              </a:rPr>
              <a:t>i</a:t>
            </a:r>
            <a:r>
              <a:rPr sz="1600" spc="-30" dirty="0">
                <a:solidFill>
                  <a:srgbClr val="002060"/>
                </a:solidFill>
                <a:latin typeface="Verdana"/>
                <a:cs typeface="Verdana"/>
              </a:rPr>
              <a:t>c</a:t>
            </a:r>
            <a:r>
              <a:rPr sz="1600" spc="-177" dirty="0">
                <a:solidFill>
                  <a:srgbClr val="002060"/>
                </a:solidFill>
                <a:latin typeface="Verdana"/>
                <a:cs typeface="Verdana"/>
              </a:rPr>
              <a:t> </a:t>
            </a:r>
            <a:r>
              <a:rPr sz="1600" spc="-67" dirty="0">
                <a:solidFill>
                  <a:srgbClr val="002060"/>
                </a:solidFill>
                <a:latin typeface="Verdana"/>
                <a:cs typeface="Verdana"/>
              </a:rPr>
              <a:t>t</a:t>
            </a:r>
            <a:r>
              <a:rPr sz="1600" spc="-73" dirty="0">
                <a:solidFill>
                  <a:srgbClr val="002060"/>
                </a:solidFill>
                <a:latin typeface="Verdana"/>
                <a:cs typeface="Verdana"/>
              </a:rPr>
              <a:t>oo</a:t>
            </a:r>
            <a:r>
              <a:rPr sz="1600" spc="-3" dirty="0">
                <a:solidFill>
                  <a:srgbClr val="002060"/>
                </a:solidFill>
                <a:latin typeface="Verdana"/>
                <a:cs typeface="Verdana"/>
              </a:rPr>
              <a:t>l</a:t>
            </a:r>
            <a:r>
              <a:rPr sz="1600" spc="-57" dirty="0">
                <a:solidFill>
                  <a:srgbClr val="002060"/>
                </a:solidFill>
                <a:latin typeface="Verdana"/>
                <a:cs typeface="Verdana"/>
              </a:rPr>
              <a:t>s</a:t>
            </a:r>
            <a:endParaRPr sz="1600">
              <a:latin typeface="Verdana"/>
              <a:cs typeface="Verdana"/>
            </a:endParaRPr>
          </a:p>
          <a:p>
            <a:pPr>
              <a:spcBef>
                <a:spcPts val="30"/>
              </a:spcBef>
            </a:pPr>
            <a:endParaRPr sz="1667">
              <a:latin typeface="Verdana"/>
              <a:cs typeface="Verdana"/>
            </a:endParaRPr>
          </a:p>
          <a:p>
            <a:pPr marL="8467"/>
            <a:r>
              <a:rPr sz="1600" spc="-70" dirty="0">
                <a:solidFill>
                  <a:srgbClr val="002060"/>
                </a:solidFill>
                <a:latin typeface="Verdana"/>
                <a:cs typeface="Verdana"/>
              </a:rPr>
              <a:t>T</a:t>
            </a:r>
            <a:r>
              <a:rPr sz="1600" spc="-76" dirty="0">
                <a:solidFill>
                  <a:srgbClr val="002060"/>
                </a:solidFill>
                <a:latin typeface="Verdana"/>
                <a:cs typeface="Verdana"/>
              </a:rPr>
              <a:t>o</a:t>
            </a:r>
            <a:r>
              <a:rPr sz="1600" spc="-177" dirty="0">
                <a:solidFill>
                  <a:srgbClr val="002060"/>
                </a:solidFill>
                <a:latin typeface="Verdana"/>
                <a:cs typeface="Verdana"/>
              </a:rPr>
              <a:t> </a:t>
            </a:r>
            <a:r>
              <a:rPr sz="1600" spc="-27" dirty="0">
                <a:solidFill>
                  <a:srgbClr val="002060"/>
                </a:solidFill>
                <a:latin typeface="Verdana"/>
                <a:cs typeface="Verdana"/>
              </a:rPr>
              <a:t>c</a:t>
            </a:r>
            <a:r>
              <a:rPr sz="1600" spc="-93" dirty="0">
                <a:solidFill>
                  <a:srgbClr val="002060"/>
                </a:solidFill>
                <a:latin typeface="Verdana"/>
                <a:cs typeface="Verdana"/>
              </a:rPr>
              <a:t>r</a:t>
            </a:r>
            <a:r>
              <a:rPr sz="1600" spc="-73" dirty="0">
                <a:solidFill>
                  <a:srgbClr val="002060"/>
                </a:solidFill>
                <a:latin typeface="Verdana"/>
                <a:cs typeface="Verdana"/>
              </a:rPr>
              <a:t>e</a:t>
            </a:r>
            <a:r>
              <a:rPr sz="1600" spc="-103" dirty="0">
                <a:solidFill>
                  <a:srgbClr val="002060"/>
                </a:solidFill>
                <a:latin typeface="Verdana"/>
                <a:cs typeface="Verdana"/>
              </a:rPr>
              <a:t>a</a:t>
            </a:r>
            <a:r>
              <a:rPr sz="1600" spc="-67" dirty="0">
                <a:solidFill>
                  <a:srgbClr val="002060"/>
                </a:solidFill>
                <a:latin typeface="Verdana"/>
                <a:cs typeface="Verdana"/>
              </a:rPr>
              <a:t>t</a:t>
            </a:r>
            <a:r>
              <a:rPr sz="1600" spc="-76" dirty="0">
                <a:solidFill>
                  <a:srgbClr val="002060"/>
                </a:solidFill>
                <a:latin typeface="Verdana"/>
                <a:cs typeface="Verdana"/>
              </a:rPr>
              <a:t>e</a:t>
            </a:r>
            <a:r>
              <a:rPr sz="1600" spc="-177" dirty="0">
                <a:solidFill>
                  <a:srgbClr val="002060"/>
                </a:solidFill>
                <a:latin typeface="Verdana"/>
                <a:cs typeface="Verdana"/>
              </a:rPr>
              <a:t> </a:t>
            </a:r>
            <a:r>
              <a:rPr sz="1600" spc="-103" dirty="0">
                <a:solidFill>
                  <a:srgbClr val="002060"/>
                </a:solidFill>
                <a:latin typeface="Verdana"/>
                <a:cs typeface="Verdana"/>
              </a:rPr>
              <a:t>an</a:t>
            </a:r>
            <a:r>
              <a:rPr sz="1600" spc="-70" dirty="0">
                <a:solidFill>
                  <a:srgbClr val="002060"/>
                </a:solidFill>
                <a:latin typeface="Verdana"/>
                <a:cs typeface="Verdana"/>
              </a:rPr>
              <a:t>d</a:t>
            </a:r>
            <a:r>
              <a:rPr sz="1600" spc="-177" dirty="0">
                <a:solidFill>
                  <a:srgbClr val="002060"/>
                </a:solidFill>
                <a:latin typeface="Verdana"/>
                <a:cs typeface="Verdana"/>
              </a:rPr>
              <a:t> </a:t>
            </a:r>
            <a:r>
              <a:rPr sz="1600" spc="-67" dirty="0">
                <a:solidFill>
                  <a:srgbClr val="002060"/>
                </a:solidFill>
                <a:latin typeface="Verdana"/>
                <a:cs typeface="Verdana"/>
              </a:rPr>
              <a:t>d</a:t>
            </a:r>
            <a:r>
              <a:rPr sz="1600" spc="-73" dirty="0">
                <a:solidFill>
                  <a:srgbClr val="002060"/>
                </a:solidFill>
                <a:latin typeface="Verdana"/>
                <a:cs typeface="Verdana"/>
              </a:rPr>
              <a:t>o</a:t>
            </a:r>
            <a:r>
              <a:rPr sz="1600" spc="-80" dirty="0">
                <a:solidFill>
                  <a:srgbClr val="002060"/>
                </a:solidFill>
                <a:latin typeface="Verdana"/>
                <a:cs typeface="Verdana"/>
              </a:rPr>
              <a:t>w</a:t>
            </a:r>
            <a:r>
              <a:rPr sz="1600" spc="-103" dirty="0">
                <a:solidFill>
                  <a:srgbClr val="002060"/>
                </a:solidFill>
                <a:latin typeface="Verdana"/>
                <a:cs typeface="Verdana"/>
              </a:rPr>
              <a:t>n</a:t>
            </a:r>
            <a:r>
              <a:rPr sz="1600" spc="-3" dirty="0">
                <a:solidFill>
                  <a:srgbClr val="002060"/>
                </a:solidFill>
                <a:latin typeface="Verdana"/>
                <a:cs typeface="Verdana"/>
              </a:rPr>
              <a:t>l</a:t>
            </a:r>
            <a:r>
              <a:rPr sz="1600" spc="-73" dirty="0">
                <a:solidFill>
                  <a:srgbClr val="002060"/>
                </a:solidFill>
                <a:latin typeface="Verdana"/>
                <a:cs typeface="Verdana"/>
              </a:rPr>
              <a:t>o</a:t>
            </a:r>
            <a:r>
              <a:rPr sz="1600" spc="-103" dirty="0">
                <a:solidFill>
                  <a:srgbClr val="002060"/>
                </a:solidFill>
                <a:latin typeface="Verdana"/>
                <a:cs typeface="Verdana"/>
              </a:rPr>
              <a:t>a</a:t>
            </a:r>
            <a:r>
              <a:rPr sz="1600" spc="-70" dirty="0">
                <a:solidFill>
                  <a:srgbClr val="002060"/>
                </a:solidFill>
                <a:latin typeface="Verdana"/>
                <a:cs typeface="Verdana"/>
              </a:rPr>
              <a:t>d</a:t>
            </a:r>
            <a:r>
              <a:rPr sz="1600" spc="-177" dirty="0">
                <a:solidFill>
                  <a:srgbClr val="002060"/>
                </a:solidFill>
                <a:latin typeface="Verdana"/>
                <a:cs typeface="Verdana"/>
              </a:rPr>
              <a:t> </a:t>
            </a:r>
            <a:r>
              <a:rPr sz="1600" spc="-73" dirty="0">
                <a:solidFill>
                  <a:srgbClr val="002060"/>
                </a:solidFill>
                <a:latin typeface="Verdana"/>
                <a:cs typeface="Verdana"/>
              </a:rPr>
              <a:t>o</a:t>
            </a:r>
            <a:r>
              <a:rPr sz="1600" spc="-80" dirty="0">
                <a:solidFill>
                  <a:srgbClr val="002060"/>
                </a:solidFill>
                <a:latin typeface="Verdana"/>
                <a:cs typeface="Verdana"/>
              </a:rPr>
              <a:t>w</a:t>
            </a:r>
            <a:r>
              <a:rPr sz="1600" spc="-107" dirty="0">
                <a:solidFill>
                  <a:srgbClr val="002060"/>
                </a:solidFill>
                <a:latin typeface="Verdana"/>
                <a:cs typeface="Verdana"/>
              </a:rPr>
              <a:t>n</a:t>
            </a:r>
            <a:r>
              <a:rPr sz="1600" spc="-177" dirty="0">
                <a:solidFill>
                  <a:srgbClr val="002060"/>
                </a:solidFill>
                <a:latin typeface="Verdana"/>
                <a:cs typeface="Verdana"/>
              </a:rPr>
              <a:t> </a:t>
            </a:r>
            <a:r>
              <a:rPr sz="1600" spc="-67" dirty="0">
                <a:solidFill>
                  <a:srgbClr val="002060"/>
                </a:solidFill>
                <a:latin typeface="Verdana"/>
                <a:cs typeface="Verdana"/>
              </a:rPr>
              <a:t>d</a:t>
            </a:r>
            <a:r>
              <a:rPr sz="1600" spc="-73" dirty="0">
                <a:solidFill>
                  <a:srgbClr val="002060"/>
                </a:solidFill>
                <a:latin typeface="Verdana"/>
                <a:cs typeface="Verdana"/>
              </a:rPr>
              <a:t>e</a:t>
            </a:r>
            <a:r>
              <a:rPr sz="1600" spc="-53" dirty="0">
                <a:solidFill>
                  <a:srgbClr val="002060"/>
                </a:solidFill>
                <a:latin typeface="Verdana"/>
                <a:cs typeface="Verdana"/>
              </a:rPr>
              <a:t>s</a:t>
            </a:r>
            <a:r>
              <a:rPr sz="1600" spc="-37" dirty="0">
                <a:solidFill>
                  <a:srgbClr val="002060"/>
                </a:solidFill>
                <a:latin typeface="Verdana"/>
                <a:cs typeface="Verdana"/>
              </a:rPr>
              <a:t>i</a:t>
            </a:r>
            <a:r>
              <a:rPr sz="1600" spc="-150" dirty="0">
                <a:solidFill>
                  <a:srgbClr val="002060"/>
                </a:solidFill>
                <a:latin typeface="Verdana"/>
                <a:cs typeface="Verdana"/>
              </a:rPr>
              <a:t>g</a:t>
            </a:r>
            <a:r>
              <a:rPr sz="1600" spc="-107" dirty="0">
                <a:solidFill>
                  <a:srgbClr val="002060"/>
                </a:solidFill>
                <a:latin typeface="Verdana"/>
                <a:cs typeface="Verdana"/>
              </a:rPr>
              <a:t>n</a:t>
            </a:r>
            <a:endParaRPr sz="1600">
              <a:latin typeface="Verdana"/>
              <a:cs typeface="Verdana"/>
            </a:endParaRPr>
          </a:p>
        </p:txBody>
      </p:sp>
      <p:sp>
        <p:nvSpPr>
          <p:cNvPr id="3" name="object 3"/>
          <p:cNvSpPr txBox="1">
            <a:spLocks noGrp="1"/>
          </p:cNvSpPr>
          <p:nvPr>
            <p:ph type="ftr" sz="quarter" idx="5"/>
          </p:nvPr>
        </p:nvSpPr>
        <p:spPr>
          <a:xfrm>
            <a:off x="385022" y="5334952"/>
            <a:ext cx="5787178" cy="514670"/>
          </a:xfrm>
          <a:prstGeom prst="rect">
            <a:avLst/>
          </a:prstGeom>
        </p:spPr>
        <p:txBody>
          <a:bodyPr spcFirstLastPara="1" vert="horz" wrap="square" lIns="0" tIns="27093" rIns="0" bIns="0" rtlCol="0" anchor="t" anchorCtr="0">
            <a:spAutoFit/>
          </a:bodyPr>
          <a:lstStyle/>
          <a:p>
            <a:pPr marL="773469" marR="3387" indent="-765425">
              <a:lnSpc>
                <a:spcPts val="1800"/>
              </a:lnSpc>
              <a:spcBef>
                <a:spcPts val="213"/>
              </a:spcBef>
            </a:pPr>
            <a:r>
              <a:rPr spc="-57" dirty="0"/>
              <a:t>Flying</a:t>
            </a:r>
            <a:r>
              <a:rPr spc="-133" dirty="0"/>
              <a:t> </a:t>
            </a:r>
            <a:r>
              <a:rPr spc="-60" dirty="0"/>
              <a:t>Digital</a:t>
            </a:r>
            <a:r>
              <a:rPr spc="-133" dirty="0"/>
              <a:t> </a:t>
            </a:r>
            <a:r>
              <a:rPr spc="-80" dirty="0"/>
              <a:t>-</a:t>
            </a:r>
            <a:r>
              <a:rPr spc="-130" dirty="0"/>
              <a:t> </a:t>
            </a:r>
            <a:r>
              <a:rPr spc="-70" dirty="0"/>
              <a:t>Training,</a:t>
            </a:r>
            <a:r>
              <a:rPr spc="-133" dirty="0"/>
              <a:t> </a:t>
            </a:r>
            <a:r>
              <a:rPr spc="-73" dirty="0"/>
              <a:t>Employment,</a:t>
            </a:r>
            <a:r>
              <a:rPr spc="-130" dirty="0"/>
              <a:t> </a:t>
            </a:r>
            <a:r>
              <a:rPr spc="-67" dirty="0"/>
              <a:t>Development</a:t>
            </a:r>
            <a:r>
              <a:rPr spc="-133" dirty="0"/>
              <a:t> </a:t>
            </a:r>
            <a:r>
              <a:rPr spc="-76" dirty="0"/>
              <a:t>(TrainyFly) </a:t>
            </a:r>
            <a:r>
              <a:rPr spc="-527" dirty="0"/>
              <a:t> </a:t>
            </a:r>
            <a:r>
              <a:rPr spc="-37" dirty="0"/>
              <a:t>N</a:t>
            </a:r>
            <a:r>
              <a:rPr spc="-47" dirty="0"/>
              <a:t>o</a:t>
            </a:r>
            <a:r>
              <a:rPr spc="-136" dirty="0"/>
              <a:t>. </a:t>
            </a:r>
            <a:r>
              <a:rPr spc="-30" dirty="0"/>
              <a:t>2022</a:t>
            </a:r>
            <a:r>
              <a:rPr spc="-63" dirty="0"/>
              <a:t>-</a:t>
            </a:r>
            <a:r>
              <a:rPr spc="-30" dirty="0"/>
              <a:t>1</a:t>
            </a:r>
            <a:r>
              <a:rPr spc="-63" dirty="0"/>
              <a:t>-L</a:t>
            </a:r>
            <a:r>
              <a:rPr spc="-90" dirty="0"/>
              <a:t>V</a:t>
            </a:r>
            <a:r>
              <a:rPr spc="-30" dirty="0"/>
              <a:t>01</a:t>
            </a:r>
            <a:r>
              <a:rPr spc="-63" dirty="0"/>
              <a:t>-K</a:t>
            </a:r>
            <a:r>
              <a:rPr spc="-40" dirty="0"/>
              <a:t>A</a:t>
            </a:r>
            <a:r>
              <a:rPr spc="-30" dirty="0"/>
              <a:t>210</a:t>
            </a:r>
            <a:r>
              <a:rPr spc="-63" dirty="0"/>
              <a:t>-</a:t>
            </a:r>
            <a:r>
              <a:rPr spc="-40" dirty="0"/>
              <a:t>A</a:t>
            </a:r>
            <a:r>
              <a:rPr spc="-127" dirty="0"/>
              <a:t>D</a:t>
            </a:r>
            <a:r>
              <a:rPr spc="-57" dirty="0"/>
              <a:t>U</a:t>
            </a:r>
            <a:r>
              <a:rPr spc="-63" dirty="0"/>
              <a:t>-</a:t>
            </a:r>
            <a:r>
              <a:rPr spc="-30" dirty="0"/>
              <a:t>00008426</a:t>
            </a:r>
            <a:r>
              <a:rPr spc="-47" dirty="0"/>
              <a:t>4</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DDE9F5"/>
          </a:solidFill>
        </p:spPr>
        <p:txBody>
          <a:bodyPr wrap="square" lIns="0" tIns="0" rIns="0" bIns="0" rtlCol="0"/>
          <a:lstStyle/>
          <a:p>
            <a:endParaRPr sz="933"/>
          </a:p>
        </p:txBody>
      </p:sp>
      <p:pic>
        <p:nvPicPr>
          <p:cNvPr id="3" name="object 3"/>
          <p:cNvPicPr/>
          <p:nvPr/>
        </p:nvPicPr>
        <p:blipFill>
          <a:blip r:embed="rId2" cstate="print"/>
          <a:stretch>
            <a:fillRect/>
          </a:stretch>
        </p:blipFill>
        <p:spPr>
          <a:xfrm>
            <a:off x="0" y="5864556"/>
            <a:ext cx="3371849" cy="986789"/>
          </a:xfrm>
          <a:prstGeom prst="rect">
            <a:avLst/>
          </a:prstGeom>
        </p:spPr>
      </p:pic>
      <p:sp>
        <p:nvSpPr>
          <p:cNvPr id="4" name="object 4"/>
          <p:cNvSpPr txBox="1">
            <a:spLocks noGrp="1"/>
          </p:cNvSpPr>
          <p:nvPr>
            <p:ph type="title"/>
          </p:nvPr>
        </p:nvSpPr>
        <p:spPr>
          <a:xfrm>
            <a:off x="3938794" y="765866"/>
            <a:ext cx="4312497" cy="452261"/>
          </a:xfrm>
          <a:prstGeom prst="rect">
            <a:avLst/>
          </a:prstGeom>
        </p:spPr>
        <p:txBody>
          <a:bodyPr spcFirstLastPara="1" vert="horz" wrap="square" lIns="0" tIns="8467" rIns="0" bIns="0" rtlCol="0" anchor="t" anchorCtr="0">
            <a:spAutoFit/>
          </a:bodyPr>
          <a:lstStyle/>
          <a:p>
            <a:pPr marL="8467">
              <a:spcBef>
                <a:spcPts val="67"/>
              </a:spcBef>
            </a:pPr>
            <a:r>
              <a:rPr spc="-210" dirty="0">
                <a:solidFill>
                  <a:srgbClr val="2E74B4"/>
                </a:solidFill>
              </a:rPr>
              <a:t>C</a:t>
            </a:r>
            <a:r>
              <a:rPr spc="-150" dirty="0">
                <a:solidFill>
                  <a:srgbClr val="2E74B4"/>
                </a:solidFill>
              </a:rPr>
              <a:t>R</a:t>
            </a:r>
            <a:r>
              <a:rPr spc="-133" dirty="0">
                <a:solidFill>
                  <a:srgbClr val="2E74B4"/>
                </a:solidFill>
              </a:rPr>
              <a:t>E</a:t>
            </a:r>
            <a:r>
              <a:rPr spc="-113" dirty="0">
                <a:solidFill>
                  <a:srgbClr val="2E74B4"/>
                </a:solidFill>
              </a:rPr>
              <a:t>A</a:t>
            </a:r>
            <a:r>
              <a:rPr spc="-120" dirty="0">
                <a:solidFill>
                  <a:srgbClr val="2E74B4"/>
                </a:solidFill>
              </a:rPr>
              <a:t>T</a:t>
            </a:r>
            <a:r>
              <a:rPr spc="-140" dirty="0">
                <a:solidFill>
                  <a:srgbClr val="2E74B4"/>
                </a:solidFill>
              </a:rPr>
              <a:t>E</a:t>
            </a:r>
            <a:r>
              <a:rPr spc="-310" dirty="0">
                <a:solidFill>
                  <a:srgbClr val="2E74B4"/>
                </a:solidFill>
              </a:rPr>
              <a:t> </a:t>
            </a:r>
            <a:r>
              <a:rPr spc="-120" dirty="0">
                <a:solidFill>
                  <a:srgbClr val="2E74B4"/>
                </a:solidFill>
              </a:rPr>
              <a:t>A</a:t>
            </a:r>
            <a:r>
              <a:rPr spc="-310" dirty="0">
                <a:solidFill>
                  <a:srgbClr val="2E74B4"/>
                </a:solidFill>
              </a:rPr>
              <a:t> </a:t>
            </a:r>
            <a:r>
              <a:rPr spc="-147" dirty="0">
                <a:solidFill>
                  <a:srgbClr val="2E74B4"/>
                </a:solidFill>
              </a:rPr>
              <a:t>U</a:t>
            </a:r>
            <a:r>
              <a:rPr spc="-283" dirty="0">
                <a:solidFill>
                  <a:srgbClr val="2E74B4"/>
                </a:solidFill>
              </a:rPr>
              <a:t>S</a:t>
            </a:r>
            <a:r>
              <a:rPr spc="-133" dirty="0">
                <a:solidFill>
                  <a:srgbClr val="2E74B4"/>
                </a:solidFill>
              </a:rPr>
              <a:t>E</a:t>
            </a:r>
            <a:r>
              <a:rPr spc="-157" dirty="0">
                <a:solidFill>
                  <a:srgbClr val="2E74B4"/>
                </a:solidFill>
              </a:rPr>
              <a:t>R</a:t>
            </a:r>
            <a:r>
              <a:rPr spc="-310" dirty="0">
                <a:solidFill>
                  <a:srgbClr val="2E74B4"/>
                </a:solidFill>
              </a:rPr>
              <a:t> </a:t>
            </a:r>
            <a:r>
              <a:rPr spc="-113" dirty="0">
                <a:solidFill>
                  <a:srgbClr val="2E74B4"/>
                </a:solidFill>
              </a:rPr>
              <a:t>A</a:t>
            </a:r>
            <a:r>
              <a:rPr spc="-210" dirty="0">
                <a:solidFill>
                  <a:srgbClr val="2E74B4"/>
                </a:solidFill>
              </a:rPr>
              <a:t>CC</a:t>
            </a:r>
            <a:r>
              <a:rPr spc="-217" dirty="0">
                <a:solidFill>
                  <a:srgbClr val="2E74B4"/>
                </a:solidFill>
              </a:rPr>
              <a:t>O</a:t>
            </a:r>
            <a:r>
              <a:rPr spc="-147" dirty="0">
                <a:solidFill>
                  <a:srgbClr val="2E74B4"/>
                </a:solidFill>
              </a:rPr>
              <a:t>U</a:t>
            </a:r>
            <a:r>
              <a:rPr spc="-110" dirty="0">
                <a:solidFill>
                  <a:srgbClr val="2E74B4"/>
                </a:solidFill>
              </a:rPr>
              <a:t>N</a:t>
            </a:r>
            <a:r>
              <a:rPr spc="-127" dirty="0">
                <a:solidFill>
                  <a:srgbClr val="2E74B4"/>
                </a:solidFill>
              </a:rPr>
              <a:t>T</a:t>
            </a:r>
          </a:p>
        </p:txBody>
      </p:sp>
      <p:pic>
        <p:nvPicPr>
          <p:cNvPr id="5" name="object 5"/>
          <p:cNvPicPr/>
          <p:nvPr/>
        </p:nvPicPr>
        <p:blipFill>
          <a:blip r:embed="rId3" cstate="print"/>
          <a:stretch>
            <a:fillRect/>
          </a:stretch>
        </p:blipFill>
        <p:spPr>
          <a:xfrm>
            <a:off x="475934" y="1848895"/>
            <a:ext cx="76653" cy="76653"/>
          </a:xfrm>
          <a:prstGeom prst="rect">
            <a:avLst/>
          </a:prstGeom>
        </p:spPr>
      </p:pic>
      <p:pic>
        <p:nvPicPr>
          <p:cNvPr id="6" name="object 6"/>
          <p:cNvPicPr/>
          <p:nvPr/>
        </p:nvPicPr>
        <p:blipFill>
          <a:blip r:embed="rId4" cstate="print"/>
          <a:stretch>
            <a:fillRect/>
          </a:stretch>
        </p:blipFill>
        <p:spPr>
          <a:xfrm>
            <a:off x="475934" y="2287911"/>
            <a:ext cx="76653" cy="76653"/>
          </a:xfrm>
          <a:prstGeom prst="rect">
            <a:avLst/>
          </a:prstGeom>
        </p:spPr>
      </p:pic>
      <p:pic>
        <p:nvPicPr>
          <p:cNvPr id="7" name="object 7"/>
          <p:cNvPicPr/>
          <p:nvPr/>
        </p:nvPicPr>
        <p:blipFill>
          <a:blip r:embed="rId3" cstate="print"/>
          <a:stretch>
            <a:fillRect/>
          </a:stretch>
        </p:blipFill>
        <p:spPr>
          <a:xfrm>
            <a:off x="475934" y="3604957"/>
            <a:ext cx="76653" cy="76653"/>
          </a:xfrm>
          <a:prstGeom prst="rect">
            <a:avLst/>
          </a:prstGeom>
        </p:spPr>
      </p:pic>
      <p:sp>
        <p:nvSpPr>
          <p:cNvPr id="8" name="object 8"/>
          <p:cNvSpPr txBox="1"/>
          <p:nvPr/>
        </p:nvSpPr>
        <p:spPr>
          <a:xfrm>
            <a:off x="672166" y="1735971"/>
            <a:ext cx="5888990" cy="3312018"/>
          </a:xfrm>
          <a:prstGeom prst="rect">
            <a:avLst/>
          </a:prstGeom>
        </p:spPr>
        <p:txBody>
          <a:bodyPr vert="horz" wrap="square" lIns="0" tIns="11007" rIns="0" bIns="0" rtlCol="0">
            <a:spAutoFit/>
          </a:bodyPr>
          <a:lstStyle/>
          <a:p>
            <a:pPr marL="8467" algn="just">
              <a:spcBef>
                <a:spcPts val="87"/>
              </a:spcBef>
            </a:pPr>
            <a:r>
              <a:rPr sz="1733" spc="-127" dirty="0">
                <a:solidFill>
                  <a:srgbClr val="002060"/>
                </a:solidFill>
                <a:latin typeface="Verdana"/>
                <a:cs typeface="Verdana"/>
              </a:rPr>
              <a:t>C</a:t>
            </a:r>
            <a:r>
              <a:rPr sz="1733" spc="-3" dirty="0">
                <a:solidFill>
                  <a:srgbClr val="002060"/>
                </a:solidFill>
                <a:latin typeface="Verdana"/>
                <a:cs typeface="Verdana"/>
              </a:rPr>
              <a:t>l</a:t>
            </a:r>
            <a:r>
              <a:rPr sz="1733" spc="-43" dirty="0">
                <a:solidFill>
                  <a:srgbClr val="002060"/>
                </a:solidFill>
                <a:latin typeface="Verdana"/>
                <a:cs typeface="Verdana"/>
              </a:rPr>
              <a:t>i</a:t>
            </a:r>
            <a:r>
              <a:rPr sz="1733" spc="-27" dirty="0">
                <a:solidFill>
                  <a:srgbClr val="002060"/>
                </a:solidFill>
                <a:latin typeface="Verdana"/>
                <a:cs typeface="Verdana"/>
              </a:rPr>
              <a:t>c</a:t>
            </a:r>
            <a:r>
              <a:rPr sz="1733" spc="-103" dirty="0">
                <a:solidFill>
                  <a:srgbClr val="002060"/>
                </a:solidFill>
                <a:latin typeface="Verdana"/>
                <a:cs typeface="Verdana"/>
              </a:rPr>
              <a:t>k</a:t>
            </a:r>
            <a:r>
              <a:rPr sz="1733" spc="-197" dirty="0">
                <a:solidFill>
                  <a:srgbClr val="002060"/>
                </a:solidFill>
                <a:latin typeface="Verdana"/>
                <a:cs typeface="Verdana"/>
              </a:rPr>
              <a:t> </a:t>
            </a:r>
            <a:r>
              <a:rPr sz="1733" spc="-67" dirty="0">
                <a:solidFill>
                  <a:srgbClr val="002060"/>
                </a:solidFill>
                <a:latin typeface="Verdana"/>
                <a:cs typeface="Verdana"/>
              </a:rPr>
              <a:t>"</a:t>
            </a:r>
            <a:r>
              <a:rPr sz="1733" spc="-87" dirty="0">
                <a:solidFill>
                  <a:srgbClr val="002060"/>
                </a:solidFill>
                <a:latin typeface="Verdana"/>
                <a:cs typeface="Verdana"/>
              </a:rPr>
              <a:t>R</a:t>
            </a:r>
            <a:r>
              <a:rPr sz="1733" spc="-73" dirty="0">
                <a:solidFill>
                  <a:srgbClr val="002060"/>
                </a:solidFill>
                <a:latin typeface="Verdana"/>
                <a:cs typeface="Verdana"/>
              </a:rPr>
              <a:t>e</a:t>
            </a:r>
            <a:r>
              <a:rPr sz="1733" spc="-157" dirty="0">
                <a:solidFill>
                  <a:srgbClr val="002060"/>
                </a:solidFill>
                <a:latin typeface="Verdana"/>
                <a:cs typeface="Verdana"/>
              </a:rPr>
              <a:t>g</a:t>
            </a:r>
            <a:r>
              <a:rPr sz="1733" spc="-43" dirty="0">
                <a:solidFill>
                  <a:srgbClr val="002060"/>
                </a:solidFill>
                <a:latin typeface="Verdana"/>
                <a:cs typeface="Verdana"/>
              </a:rPr>
              <a:t>i</a:t>
            </a:r>
            <a:r>
              <a:rPr sz="1733" spc="-53" dirty="0">
                <a:solidFill>
                  <a:srgbClr val="002060"/>
                </a:solidFill>
                <a:latin typeface="Verdana"/>
                <a:cs typeface="Verdana"/>
              </a:rPr>
              <a:t>s</a:t>
            </a:r>
            <a:r>
              <a:rPr sz="1733" spc="-73" dirty="0">
                <a:solidFill>
                  <a:srgbClr val="002060"/>
                </a:solidFill>
                <a:latin typeface="Verdana"/>
                <a:cs typeface="Verdana"/>
              </a:rPr>
              <a:t>te</a:t>
            </a:r>
            <a:r>
              <a:rPr sz="1733" spc="-97" dirty="0">
                <a:solidFill>
                  <a:srgbClr val="002060"/>
                </a:solidFill>
                <a:latin typeface="Verdana"/>
                <a:cs typeface="Verdana"/>
              </a:rPr>
              <a:t>r</a:t>
            </a:r>
            <a:r>
              <a:rPr sz="1733" spc="-197" dirty="0">
                <a:solidFill>
                  <a:srgbClr val="002060"/>
                </a:solidFill>
                <a:latin typeface="Verdana"/>
                <a:cs typeface="Verdana"/>
              </a:rPr>
              <a:t> </a:t>
            </a:r>
            <a:r>
              <a:rPr sz="1733" spc="-76" dirty="0">
                <a:solidFill>
                  <a:srgbClr val="002060"/>
                </a:solidFill>
                <a:latin typeface="Verdana"/>
                <a:cs typeface="Verdana"/>
              </a:rPr>
              <a:t>w</a:t>
            </a:r>
            <a:r>
              <a:rPr sz="1733" spc="-43" dirty="0">
                <a:solidFill>
                  <a:srgbClr val="002060"/>
                </a:solidFill>
                <a:latin typeface="Verdana"/>
                <a:cs typeface="Verdana"/>
              </a:rPr>
              <a:t>i</a:t>
            </a:r>
            <a:r>
              <a:rPr sz="1733" spc="-73" dirty="0">
                <a:solidFill>
                  <a:srgbClr val="002060"/>
                </a:solidFill>
                <a:latin typeface="Verdana"/>
                <a:cs typeface="Verdana"/>
              </a:rPr>
              <a:t>t</a:t>
            </a:r>
            <a:r>
              <a:rPr sz="1733" spc="-100" dirty="0">
                <a:solidFill>
                  <a:srgbClr val="002060"/>
                </a:solidFill>
                <a:latin typeface="Verdana"/>
                <a:cs typeface="Verdana"/>
              </a:rPr>
              <a:t>h</a:t>
            </a:r>
            <a:r>
              <a:rPr sz="1733" spc="-197" dirty="0">
                <a:solidFill>
                  <a:srgbClr val="002060"/>
                </a:solidFill>
                <a:latin typeface="Verdana"/>
                <a:cs typeface="Verdana"/>
              </a:rPr>
              <a:t> </a:t>
            </a:r>
            <a:r>
              <a:rPr sz="1733" spc="-73" dirty="0">
                <a:solidFill>
                  <a:srgbClr val="002060"/>
                </a:solidFill>
                <a:latin typeface="Verdana"/>
                <a:cs typeface="Verdana"/>
              </a:rPr>
              <a:t>e</a:t>
            </a:r>
            <a:r>
              <a:rPr sz="1733" spc="-160" dirty="0">
                <a:solidFill>
                  <a:srgbClr val="002060"/>
                </a:solidFill>
                <a:latin typeface="Verdana"/>
                <a:cs typeface="Verdana"/>
              </a:rPr>
              <a:t>m</a:t>
            </a:r>
            <a:r>
              <a:rPr sz="1733" spc="-110" dirty="0">
                <a:solidFill>
                  <a:srgbClr val="002060"/>
                </a:solidFill>
                <a:latin typeface="Verdana"/>
                <a:cs typeface="Verdana"/>
              </a:rPr>
              <a:t>a</a:t>
            </a:r>
            <a:r>
              <a:rPr sz="1733" spc="-43" dirty="0">
                <a:solidFill>
                  <a:srgbClr val="002060"/>
                </a:solidFill>
                <a:latin typeface="Verdana"/>
                <a:cs typeface="Verdana"/>
              </a:rPr>
              <a:t>i</a:t>
            </a:r>
            <a:r>
              <a:rPr sz="1733" dirty="0">
                <a:solidFill>
                  <a:srgbClr val="002060"/>
                </a:solidFill>
                <a:latin typeface="Verdana"/>
                <a:cs typeface="Verdana"/>
              </a:rPr>
              <a:t>l</a:t>
            </a:r>
            <a:r>
              <a:rPr sz="1733" spc="-197" dirty="0">
                <a:solidFill>
                  <a:srgbClr val="002060"/>
                </a:solidFill>
                <a:latin typeface="Verdana"/>
                <a:cs typeface="Verdana"/>
              </a:rPr>
              <a:t> </a:t>
            </a:r>
            <a:r>
              <a:rPr sz="1733" spc="-110" dirty="0">
                <a:solidFill>
                  <a:srgbClr val="002060"/>
                </a:solidFill>
                <a:latin typeface="Verdana"/>
                <a:cs typeface="Verdana"/>
              </a:rPr>
              <a:t>a</a:t>
            </a:r>
            <a:r>
              <a:rPr sz="1733" spc="-67" dirty="0">
                <a:solidFill>
                  <a:srgbClr val="002060"/>
                </a:solidFill>
                <a:latin typeface="Verdana"/>
                <a:cs typeface="Verdana"/>
              </a:rPr>
              <a:t>dd</a:t>
            </a:r>
            <a:r>
              <a:rPr sz="1733" spc="-100" dirty="0">
                <a:solidFill>
                  <a:srgbClr val="002060"/>
                </a:solidFill>
                <a:latin typeface="Verdana"/>
                <a:cs typeface="Verdana"/>
              </a:rPr>
              <a:t>r</a:t>
            </a:r>
            <a:r>
              <a:rPr sz="1733" spc="-73" dirty="0">
                <a:solidFill>
                  <a:srgbClr val="002060"/>
                </a:solidFill>
                <a:latin typeface="Verdana"/>
                <a:cs typeface="Verdana"/>
              </a:rPr>
              <a:t>e</a:t>
            </a:r>
            <a:r>
              <a:rPr sz="1733" spc="-53" dirty="0">
                <a:solidFill>
                  <a:srgbClr val="002060"/>
                </a:solidFill>
                <a:latin typeface="Verdana"/>
                <a:cs typeface="Verdana"/>
              </a:rPr>
              <a:t>ss</a:t>
            </a:r>
            <a:r>
              <a:rPr sz="1733" spc="-63" dirty="0">
                <a:solidFill>
                  <a:srgbClr val="002060"/>
                </a:solidFill>
                <a:latin typeface="Verdana"/>
                <a:cs typeface="Verdana"/>
              </a:rPr>
              <a:t>"</a:t>
            </a:r>
            <a:endParaRPr sz="1733">
              <a:latin typeface="Verdana"/>
              <a:cs typeface="Verdana"/>
            </a:endParaRPr>
          </a:p>
          <a:p>
            <a:pPr marL="8467" marR="3387" algn="just">
              <a:lnSpc>
                <a:spcPct val="166200"/>
              </a:lnSpc>
            </a:pPr>
            <a:r>
              <a:rPr sz="1733" spc="-76" dirty="0">
                <a:solidFill>
                  <a:srgbClr val="002060"/>
                </a:solidFill>
                <a:latin typeface="Verdana"/>
                <a:cs typeface="Verdana"/>
              </a:rPr>
              <a:t>User </a:t>
            </a:r>
            <a:r>
              <a:rPr sz="1733" spc="-73" dirty="0">
                <a:solidFill>
                  <a:srgbClr val="002060"/>
                </a:solidFill>
                <a:latin typeface="Verdana"/>
                <a:cs typeface="Verdana"/>
              </a:rPr>
              <a:t>account </a:t>
            </a:r>
            <a:r>
              <a:rPr sz="1733" spc="-80" dirty="0">
                <a:solidFill>
                  <a:srgbClr val="002060"/>
                </a:solidFill>
                <a:latin typeface="Verdana"/>
                <a:cs typeface="Verdana"/>
              </a:rPr>
              <a:t>can </a:t>
            </a:r>
            <a:r>
              <a:rPr sz="1733" spc="-60" dirty="0">
                <a:solidFill>
                  <a:srgbClr val="002060"/>
                </a:solidFill>
                <a:latin typeface="Verdana"/>
                <a:cs typeface="Verdana"/>
              </a:rPr>
              <a:t>also </a:t>
            </a:r>
            <a:r>
              <a:rPr sz="1733" spc="-70" dirty="0">
                <a:solidFill>
                  <a:srgbClr val="002060"/>
                </a:solidFill>
                <a:latin typeface="Verdana"/>
                <a:cs typeface="Verdana"/>
              </a:rPr>
              <a:t>be </a:t>
            </a:r>
            <a:r>
              <a:rPr sz="1733" spc="-73" dirty="0">
                <a:solidFill>
                  <a:srgbClr val="002060"/>
                </a:solidFill>
                <a:latin typeface="Verdana"/>
                <a:cs typeface="Verdana"/>
              </a:rPr>
              <a:t>created with personal </a:t>
            </a:r>
            <a:r>
              <a:rPr sz="1733" spc="-83" dirty="0">
                <a:solidFill>
                  <a:srgbClr val="002060"/>
                </a:solidFill>
                <a:latin typeface="Verdana"/>
                <a:cs typeface="Verdana"/>
              </a:rPr>
              <a:t>Google </a:t>
            </a:r>
            <a:r>
              <a:rPr sz="1733" spc="-80" dirty="0">
                <a:solidFill>
                  <a:srgbClr val="002060"/>
                </a:solidFill>
                <a:latin typeface="Verdana"/>
                <a:cs typeface="Verdana"/>
              </a:rPr>
              <a:t> </a:t>
            </a:r>
            <a:r>
              <a:rPr sz="1733" spc="-73" dirty="0">
                <a:solidFill>
                  <a:srgbClr val="002060"/>
                </a:solidFill>
                <a:latin typeface="Verdana"/>
                <a:cs typeface="Verdana"/>
              </a:rPr>
              <a:t>account </a:t>
            </a:r>
            <a:r>
              <a:rPr sz="1733" spc="-87" dirty="0">
                <a:solidFill>
                  <a:srgbClr val="002060"/>
                </a:solidFill>
                <a:latin typeface="Verdana"/>
                <a:cs typeface="Verdana"/>
              </a:rPr>
              <a:t>or </a:t>
            </a:r>
            <a:r>
              <a:rPr sz="1733" spc="-107" dirty="0">
                <a:solidFill>
                  <a:srgbClr val="002060"/>
                </a:solidFill>
                <a:latin typeface="Verdana"/>
                <a:cs typeface="Verdana"/>
              </a:rPr>
              <a:t>your </a:t>
            </a:r>
            <a:r>
              <a:rPr sz="1733" spc="-67" dirty="0">
                <a:solidFill>
                  <a:srgbClr val="002060"/>
                </a:solidFill>
                <a:latin typeface="Verdana"/>
                <a:cs typeface="Verdana"/>
              </a:rPr>
              <a:t>Facebook </a:t>
            </a:r>
            <a:r>
              <a:rPr sz="1733" spc="-70" dirty="0">
                <a:solidFill>
                  <a:srgbClr val="002060"/>
                </a:solidFill>
                <a:latin typeface="Verdana"/>
                <a:cs typeface="Verdana"/>
              </a:rPr>
              <a:t>profile, </a:t>
            </a:r>
            <a:r>
              <a:rPr sz="1733" spc="-80" dirty="0">
                <a:solidFill>
                  <a:srgbClr val="002060"/>
                </a:solidFill>
                <a:latin typeface="Verdana"/>
                <a:cs typeface="Verdana"/>
              </a:rPr>
              <a:t>but </a:t>
            </a:r>
            <a:r>
              <a:rPr sz="1733" spc="-76" dirty="0">
                <a:solidFill>
                  <a:srgbClr val="002060"/>
                </a:solidFill>
                <a:latin typeface="Verdana"/>
                <a:cs typeface="Verdana"/>
              </a:rPr>
              <a:t>email </a:t>
            </a:r>
            <a:r>
              <a:rPr sz="1733" spc="-83" dirty="0">
                <a:solidFill>
                  <a:srgbClr val="002060"/>
                </a:solidFill>
                <a:latin typeface="Verdana"/>
                <a:cs typeface="Verdana"/>
              </a:rPr>
              <a:t>registration </a:t>
            </a:r>
            <a:r>
              <a:rPr sz="1733" spc="-47" dirty="0">
                <a:solidFill>
                  <a:srgbClr val="002060"/>
                </a:solidFill>
                <a:latin typeface="Verdana"/>
                <a:cs typeface="Verdana"/>
              </a:rPr>
              <a:t>is </a:t>
            </a:r>
            <a:r>
              <a:rPr sz="1733" spc="-600" dirty="0">
                <a:solidFill>
                  <a:srgbClr val="002060"/>
                </a:solidFill>
                <a:latin typeface="Verdana"/>
                <a:cs typeface="Verdana"/>
              </a:rPr>
              <a:t> </a:t>
            </a:r>
            <a:r>
              <a:rPr sz="1733" spc="-90" dirty="0">
                <a:solidFill>
                  <a:srgbClr val="002060"/>
                </a:solidFill>
                <a:latin typeface="Verdana"/>
                <a:cs typeface="Verdana"/>
              </a:rPr>
              <a:t>recommended</a:t>
            </a:r>
            <a:r>
              <a:rPr sz="1733" spc="-197" dirty="0">
                <a:solidFill>
                  <a:srgbClr val="002060"/>
                </a:solidFill>
                <a:latin typeface="Verdana"/>
                <a:cs typeface="Verdana"/>
              </a:rPr>
              <a:t> </a:t>
            </a:r>
            <a:r>
              <a:rPr sz="1733" spc="-80" dirty="0">
                <a:solidFill>
                  <a:srgbClr val="002060"/>
                </a:solidFill>
                <a:latin typeface="Verdana"/>
                <a:cs typeface="Verdana"/>
              </a:rPr>
              <a:t>as</a:t>
            </a:r>
            <a:r>
              <a:rPr sz="1733" spc="-197" dirty="0">
                <a:solidFill>
                  <a:srgbClr val="002060"/>
                </a:solidFill>
                <a:latin typeface="Verdana"/>
                <a:cs typeface="Verdana"/>
              </a:rPr>
              <a:t> </a:t>
            </a:r>
            <a:r>
              <a:rPr sz="1733" spc="-107" dirty="0">
                <a:solidFill>
                  <a:srgbClr val="002060"/>
                </a:solidFill>
                <a:latin typeface="Verdana"/>
                <a:cs typeface="Verdana"/>
              </a:rPr>
              <a:t>a</a:t>
            </a:r>
            <a:r>
              <a:rPr sz="1733" spc="-197" dirty="0">
                <a:solidFill>
                  <a:srgbClr val="002060"/>
                </a:solidFill>
                <a:latin typeface="Verdana"/>
                <a:cs typeface="Verdana"/>
              </a:rPr>
              <a:t> </a:t>
            </a:r>
            <a:r>
              <a:rPr sz="1733" spc="-76" dirty="0">
                <a:solidFill>
                  <a:srgbClr val="002060"/>
                </a:solidFill>
                <a:latin typeface="Verdana"/>
                <a:cs typeface="Verdana"/>
              </a:rPr>
              <a:t>safer</a:t>
            </a:r>
            <a:r>
              <a:rPr sz="1733" spc="-197" dirty="0">
                <a:solidFill>
                  <a:srgbClr val="002060"/>
                </a:solidFill>
                <a:latin typeface="Verdana"/>
                <a:cs typeface="Verdana"/>
              </a:rPr>
              <a:t> </a:t>
            </a:r>
            <a:r>
              <a:rPr sz="1733" spc="-73" dirty="0">
                <a:solidFill>
                  <a:srgbClr val="002060"/>
                </a:solidFill>
                <a:latin typeface="Verdana"/>
                <a:cs typeface="Verdana"/>
              </a:rPr>
              <a:t>option</a:t>
            </a:r>
            <a:endParaRPr sz="1733">
              <a:latin typeface="Verdana"/>
              <a:cs typeface="Verdana"/>
            </a:endParaRPr>
          </a:p>
          <a:p>
            <a:pPr marL="8467" marR="241312">
              <a:lnSpc>
                <a:spcPct val="166200"/>
              </a:lnSpc>
            </a:pPr>
            <a:r>
              <a:rPr sz="1733" spc="-93" dirty="0">
                <a:solidFill>
                  <a:srgbClr val="002060"/>
                </a:solidFill>
                <a:latin typeface="Verdana"/>
                <a:cs typeface="Verdana"/>
              </a:rPr>
              <a:t>Create</a:t>
            </a:r>
            <a:r>
              <a:rPr sz="1733" spc="-197" dirty="0">
                <a:solidFill>
                  <a:srgbClr val="002060"/>
                </a:solidFill>
                <a:latin typeface="Verdana"/>
                <a:cs typeface="Verdana"/>
              </a:rPr>
              <a:t> </a:t>
            </a:r>
            <a:r>
              <a:rPr sz="1733" spc="-107" dirty="0">
                <a:solidFill>
                  <a:srgbClr val="002060"/>
                </a:solidFill>
                <a:latin typeface="Verdana"/>
                <a:cs typeface="Verdana"/>
              </a:rPr>
              <a:t>a</a:t>
            </a:r>
            <a:r>
              <a:rPr sz="1733" spc="-197" dirty="0">
                <a:solidFill>
                  <a:srgbClr val="002060"/>
                </a:solidFill>
                <a:latin typeface="Verdana"/>
                <a:cs typeface="Verdana"/>
              </a:rPr>
              <a:t> </a:t>
            </a:r>
            <a:r>
              <a:rPr sz="1733" spc="-73" dirty="0">
                <a:solidFill>
                  <a:srgbClr val="002060"/>
                </a:solidFill>
                <a:latin typeface="Verdana"/>
                <a:cs typeface="Verdana"/>
              </a:rPr>
              <a:t>password</a:t>
            </a:r>
            <a:r>
              <a:rPr sz="1733" spc="-197" dirty="0">
                <a:solidFill>
                  <a:srgbClr val="002060"/>
                </a:solidFill>
                <a:latin typeface="Verdana"/>
                <a:cs typeface="Verdana"/>
              </a:rPr>
              <a:t> </a:t>
            </a:r>
            <a:r>
              <a:rPr sz="1733" spc="-73" dirty="0">
                <a:solidFill>
                  <a:srgbClr val="002060"/>
                </a:solidFill>
                <a:latin typeface="Verdana"/>
                <a:cs typeface="Verdana"/>
              </a:rPr>
              <a:t>for</a:t>
            </a:r>
            <a:r>
              <a:rPr sz="1733" spc="-197" dirty="0">
                <a:solidFill>
                  <a:srgbClr val="002060"/>
                </a:solidFill>
                <a:latin typeface="Verdana"/>
                <a:cs typeface="Verdana"/>
              </a:rPr>
              <a:t> </a:t>
            </a:r>
            <a:r>
              <a:rPr sz="1733" spc="-107" dirty="0">
                <a:solidFill>
                  <a:srgbClr val="002060"/>
                </a:solidFill>
                <a:latin typeface="Verdana"/>
                <a:cs typeface="Verdana"/>
              </a:rPr>
              <a:t>your</a:t>
            </a:r>
            <a:r>
              <a:rPr sz="1733" spc="-197" dirty="0">
                <a:solidFill>
                  <a:srgbClr val="002060"/>
                </a:solidFill>
                <a:latin typeface="Verdana"/>
                <a:cs typeface="Verdana"/>
              </a:rPr>
              <a:t> </a:t>
            </a:r>
            <a:r>
              <a:rPr sz="1733" spc="-83" dirty="0">
                <a:solidFill>
                  <a:srgbClr val="002060"/>
                </a:solidFill>
                <a:latin typeface="Verdana"/>
                <a:cs typeface="Verdana"/>
              </a:rPr>
              <a:t>account.</a:t>
            </a:r>
            <a:r>
              <a:rPr sz="1733" spc="-197" dirty="0">
                <a:solidFill>
                  <a:srgbClr val="002060"/>
                </a:solidFill>
                <a:latin typeface="Verdana"/>
                <a:cs typeface="Verdana"/>
              </a:rPr>
              <a:t> </a:t>
            </a:r>
            <a:r>
              <a:rPr sz="1733" spc="-60" dirty="0">
                <a:solidFill>
                  <a:srgbClr val="002060"/>
                </a:solidFill>
                <a:latin typeface="Verdana"/>
                <a:cs typeface="Verdana"/>
              </a:rPr>
              <a:t>A</a:t>
            </a:r>
            <a:r>
              <a:rPr sz="1733" spc="-197" dirty="0">
                <a:solidFill>
                  <a:srgbClr val="002060"/>
                </a:solidFill>
                <a:latin typeface="Verdana"/>
                <a:cs typeface="Verdana"/>
              </a:rPr>
              <a:t> </a:t>
            </a:r>
            <a:r>
              <a:rPr sz="1733" spc="-93" dirty="0">
                <a:solidFill>
                  <a:srgbClr val="002060"/>
                </a:solidFill>
                <a:latin typeface="Verdana"/>
                <a:cs typeface="Verdana"/>
              </a:rPr>
              <a:t>good</a:t>
            </a:r>
            <a:r>
              <a:rPr sz="1733" spc="-197" dirty="0">
                <a:solidFill>
                  <a:srgbClr val="002060"/>
                </a:solidFill>
                <a:latin typeface="Verdana"/>
                <a:cs typeface="Verdana"/>
              </a:rPr>
              <a:t> </a:t>
            </a:r>
            <a:r>
              <a:rPr sz="1733" spc="-73" dirty="0">
                <a:solidFill>
                  <a:srgbClr val="002060"/>
                </a:solidFill>
                <a:latin typeface="Verdana"/>
                <a:cs typeface="Verdana"/>
              </a:rPr>
              <a:t>password</a:t>
            </a:r>
            <a:r>
              <a:rPr sz="1733" spc="-197" dirty="0">
                <a:solidFill>
                  <a:srgbClr val="002060"/>
                </a:solidFill>
                <a:latin typeface="Verdana"/>
                <a:cs typeface="Verdana"/>
              </a:rPr>
              <a:t> </a:t>
            </a:r>
            <a:r>
              <a:rPr sz="1733" spc="-47" dirty="0">
                <a:solidFill>
                  <a:srgbClr val="002060"/>
                </a:solidFill>
                <a:latin typeface="Verdana"/>
                <a:cs typeface="Verdana"/>
              </a:rPr>
              <a:t>is </a:t>
            </a:r>
            <a:r>
              <a:rPr sz="1733" spc="-600" dirty="0">
                <a:solidFill>
                  <a:srgbClr val="002060"/>
                </a:solidFill>
                <a:latin typeface="Verdana"/>
                <a:cs typeface="Verdana"/>
              </a:rPr>
              <a:t> </a:t>
            </a:r>
            <a:r>
              <a:rPr sz="1733" spc="-83" dirty="0">
                <a:solidFill>
                  <a:srgbClr val="002060"/>
                </a:solidFill>
                <a:latin typeface="Verdana"/>
                <a:cs typeface="Verdana"/>
              </a:rPr>
              <a:t>unique </a:t>
            </a:r>
            <a:r>
              <a:rPr sz="1733" spc="-93" dirty="0">
                <a:solidFill>
                  <a:srgbClr val="002060"/>
                </a:solidFill>
                <a:latin typeface="Verdana"/>
                <a:cs typeface="Verdana"/>
              </a:rPr>
              <a:t>and </a:t>
            </a:r>
            <a:r>
              <a:rPr sz="1733" spc="-73" dirty="0">
                <a:solidFill>
                  <a:srgbClr val="002060"/>
                </a:solidFill>
                <a:latin typeface="Verdana"/>
                <a:cs typeface="Verdana"/>
              </a:rPr>
              <a:t>contains </a:t>
            </a:r>
            <a:r>
              <a:rPr sz="1733" spc="-80" dirty="0">
                <a:solidFill>
                  <a:srgbClr val="002060"/>
                </a:solidFill>
                <a:latin typeface="Verdana"/>
                <a:cs typeface="Verdana"/>
              </a:rPr>
              <a:t>both </a:t>
            </a:r>
            <a:r>
              <a:rPr sz="1733" spc="-73" dirty="0">
                <a:solidFill>
                  <a:srgbClr val="002060"/>
                </a:solidFill>
                <a:latin typeface="Verdana"/>
                <a:cs typeface="Verdana"/>
              </a:rPr>
              <a:t>uppercase </a:t>
            </a:r>
            <a:r>
              <a:rPr sz="1733" spc="-76" dirty="0">
                <a:solidFill>
                  <a:srgbClr val="002060"/>
                </a:solidFill>
                <a:latin typeface="Verdana"/>
                <a:cs typeface="Verdana"/>
              </a:rPr>
              <a:t>letters, </a:t>
            </a:r>
            <a:r>
              <a:rPr sz="1733" spc="-63" dirty="0">
                <a:solidFill>
                  <a:srgbClr val="002060"/>
                </a:solidFill>
                <a:latin typeface="Verdana"/>
                <a:cs typeface="Verdana"/>
              </a:rPr>
              <a:t>lowercase </a:t>
            </a:r>
            <a:r>
              <a:rPr sz="1733" spc="-60" dirty="0">
                <a:solidFill>
                  <a:srgbClr val="002060"/>
                </a:solidFill>
                <a:latin typeface="Verdana"/>
                <a:cs typeface="Verdana"/>
              </a:rPr>
              <a:t> </a:t>
            </a:r>
            <a:r>
              <a:rPr sz="1733" spc="-63" dirty="0">
                <a:solidFill>
                  <a:srgbClr val="002060"/>
                </a:solidFill>
                <a:latin typeface="Verdana"/>
                <a:cs typeface="Verdana"/>
              </a:rPr>
              <a:t>letters</a:t>
            </a:r>
            <a:r>
              <a:rPr sz="1733" spc="-197" dirty="0">
                <a:solidFill>
                  <a:srgbClr val="002060"/>
                </a:solidFill>
                <a:latin typeface="Verdana"/>
                <a:cs typeface="Verdana"/>
              </a:rPr>
              <a:t> </a:t>
            </a:r>
            <a:r>
              <a:rPr sz="1733" spc="-93" dirty="0">
                <a:solidFill>
                  <a:srgbClr val="002060"/>
                </a:solidFill>
                <a:latin typeface="Verdana"/>
                <a:cs typeface="Verdana"/>
              </a:rPr>
              <a:t>and</a:t>
            </a:r>
            <a:r>
              <a:rPr sz="1733" spc="-193" dirty="0">
                <a:solidFill>
                  <a:srgbClr val="002060"/>
                </a:solidFill>
                <a:latin typeface="Verdana"/>
                <a:cs typeface="Verdana"/>
              </a:rPr>
              <a:t> </a:t>
            </a:r>
            <a:r>
              <a:rPr sz="1733" spc="-53" dirty="0">
                <a:solidFill>
                  <a:srgbClr val="002060"/>
                </a:solidFill>
                <a:latin typeface="Verdana"/>
                <a:cs typeface="Verdana"/>
              </a:rPr>
              <a:t>special</a:t>
            </a:r>
            <a:r>
              <a:rPr sz="1733" spc="-193" dirty="0">
                <a:solidFill>
                  <a:srgbClr val="002060"/>
                </a:solidFill>
                <a:latin typeface="Verdana"/>
                <a:cs typeface="Verdana"/>
              </a:rPr>
              <a:t> </a:t>
            </a:r>
            <a:r>
              <a:rPr sz="1733" spc="-83" dirty="0">
                <a:solidFill>
                  <a:srgbClr val="002060"/>
                </a:solidFill>
                <a:latin typeface="Verdana"/>
                <a:cs typeface="Verdana"/>
              </a:rPr>
              <a:t>characters.</a:t>
            </a:r>
            <a:r>
              <a:rPr sz="1733" spc="-193" dirty="0">
                <a:solidFill>
                  <a:srgbClr val="002060"/>
                </a:solidFill>
                <a:latin typeface="Verdana"/>
                <a:cs typeface="Verdana"/>
              </a:rPr>
              <a:t> </a:t>
            </a:r>
            <a:r>
              <a:rPr sz="1733" spc="-83" dirty="0">
                <a:solidFill>
                  <a:srgbClr val="002060"/>
                </a:solidFill>
                <a:latin typeface="Verdana"/>
                <a:cs typeface="Verdana"/>
              </a:rPr>
              <a:t>Avoid</a:t>
            </a:r>
            <a:r>
              <a:rPr sz="1733" spc="-193" dirty="0">
                <a:solidFill>
                  <a:srgbClr val="002060"/>
                </a:solidFill>
                <a:latin typeface="Verdana"/>
                <a:cs typeface="Verdana"/>
              </a:rPr>
              <a:t> </a:t>
            </a:r>
            <a:r>
              <a:rPr sz="1733" spc="-90" dirty="0">
                <a:solidFill>
                  <a:srgbClr val="002060"/>
                </a:solidFill>
                <a:latin typeface="Verdana"/>
                <a:cs typeface="Verdana"/>
              </a:rPr>
              <a:t>reusing</a:t>
            </a:r>
            <a:r>
              <a:rPr sz="1733" spc="-193" dirty="0">
                <a:solidFill>
                  <a:srgbClr val="002060"/>
                </a:solidFill>
                <a:latin typeface="Verdana"/>
                <a:cs typeface="Verdana"/>
              </a:rPr>
              <a:t> </a:t>
            </a:r>
            <a:r>
              <a:rPr sz="1733" spc="-87" dirty="0">
                <a:solidFill>
                  <a:srgbClr val="002060"/>
                </a:solidFill>
                <a:latin typeface="Verdana"/>
                <a:cs typeface="Verdana"/>
              </a:rPr>
              <a:t>or</a:t>
            </a:r>
            <a:r>
              <a:rPr sz="1733" spc="-193" dirty="0">
                <a:solidFill>
                  <a:srgbClr val="002060"/>
                </a:solidFill>
                <a:latin typeface="Verdana"/>
                <a:cs typeface="Verdana"/>
              </a:rPr>
              <a:t> </a:t>
            </a:r>
            <a:r>
              <a:rPr sz="1733" spc="-76" dirty="0">
                <a:solidFill>
                  <a:srgbClr val="002060"/>
                </a:solidFill>
                <a:latin typeface="Verdana"/>
                <a:cs typeface="Verdana"/>
              </a:rPr>
              <a:t>recycling </a:t>
            </a:r>
            <a:r>
              <a:rPr sz="1733" spc="-600" dirty="0">
                <a:solidFill>
                  <a:srgbClr val="002060"/>
                </a:solidFill>
                <a:latin typeface="Verdana"/>
                <a:cs typeface="Verdana"/>
              </a:rPr>
              <a:t> </a:t>
            </a:r>
            <a:r>
              <a:rPr sz="1733" spc="-73" dirty="0">
                <a:solidFill>
                  <a:srgbClr val="002060"/>
                </a:solidFill>
                <a:latin typeface="Verdana"/>
                <a:cs typeface="Verdana"/>
              </a:rPr>
              <a:t>o</a:t>
            </a:r>
            <a:r>
              <a:rPr sz="1733" spc="-3" dirty="0">
                <a:solidFill>
                  <a:srgbClr val="002060"/>
                </a:solidFill>
                <a:latin typeface="Verdana"/>
                <a:cs typeface="Verdana"/>
              </a:rPr>
              <a:t>l</a:t>
            </a:r>
            <a:r>
              <a:rPr sz="1733" spc="-63" dirty="0">
                <a:solidFill>
                  <a:srgbClr val="002060"/>
                </a:solidFill>
                <a:latin typeface="Verdana"/>
                <a:cs typeface="Verdana"/>
              </a:rPr>
              <a:t>d</a:t>
            </a:r>
            <a:r>
              <a:rPr sz="1733" spc="-197" dirty="0">
                <a:solidFill>
                  <a:srgbClr val="002060"/>
                </a:solidFill>
                <a:latin typeface="Verdana"/>
                <a:cs typeface="Verdana"/>
              </a:rPr>
              <a:t> </a:t>
            </a:r>
            <a:r>
              <a:rPr sz="1733" spc="-67" dirty="0">
                <a:solidFill>
                  <a:srgbClr val="002060"/>
                </a:solidFill>
                <a:latin typeface="Verdana"/>
                <a:cs typeface="Verdana"/>
              </a:rPr>
              <a:t>p</a:t>
            </a:r>
            <a:r>
              <a:rPr sz="1733" spc="-110" dirty="0">
                <a:solidFill>
                  <a:srgbClr val="002060"/>
                </a:solidFill>
                <a:latin typeface="Verdana"/>
                <a:cs typeface="Verdana"/>
              </a:rPr>
              <a:t>a</a:t>
            </a:r>
            <a:r>
              <a:rPr sz="1733" spc="-53" dirty="0">
                <a:solidFill>
                  <a:srgbClr val="002060"/>
                </a:solidFill>
                <a:latin typeface="Verdana"/>
                <a:cs typeface="Verdana"/>
              </a:rPr>
              <a:t>ss</a:t>
            </a:r>
            <a:r>
              <a:rPr sz="1733" spc="-76" dirty="0">
                <a:solidFill>
                  <a:srgbClr val="002060"/>
                </a:solidFill>
                <a:latin typeface="Verdana"/>
                <a:cs typeface="Verdana"/>
              </a:rPr>
              <a:t>w</a:t>
            </a:r>
            <a:r>
              <a:rPr sz="1733" spc="-73" dirty="0">
                <a:solidFill>
                  <a:srgbClr val="002060"/>
                </a:solidFill>
                <a:latin typeface="Verdana"/>
                <a:cs typeface="Verdana"/>
              </a:rPr>
              <a:t>o</a:t>
            </a:r>
            <a:r>
              <a:rPr sz="1733" spc="-100" dirty="0">
                <a:solidFill>
                  <a:srgbClr val="002060"/>
                </a:solidFill>
                <a:latin typeface="Verdana"/>
                <a:cs typeface="Verdana"/>
              </a:rPr>
              <a:t>r</a:t>
            </a:r>
            <a:r>
              <a:rPr sz="1733" spc="-67" dirty="0">
                <a:solidFill>
                  <a:srgbClr val="002060"/>
                </a:solidFill>
                <a:latin typeface="Verdana"/>
                <a:cs typeface="Verdana"/>
              </a:rPr>
              <a:t>d</a:t>
            </a:r>
            <a:r>
              <a:rPr sz="1733" spc="-53" dirty="0">
                <a:solidFill>
                  <a:srgbClr val="002060"/>
                </a:solidFill>
                <a:latin typeface="Verdana"/>
                <a:cs typeface="Verdana"/>
              </a:rPr>
              <a:t>s</a:t>
            </a:r>
            <a:r>
              <a:rPr sz="1733" spc="-153" dirty="0">
                <a:solidFill>
                  <a:srgbClr val="002060"/>
                </a:solidFill>
                <a:latin typeface="Verdana"/>
                <a:cs typeface="Verdana"/>
              </a:rPr>
              <a:t>.</a:t>
            </a:r>
            <a:endParaRPr sz="1733">
              <a:latin typeface="Verdana"/>
              <a:cs typeface="Verdana"/>
            </a:endParaRPr>
          </a:p>
        </p:txBody>
      </p:sp>
      <p:pic>
        <p:nvPicPr>
          <p:cNvPr id="9" name="object 9"/>
          <p:cNvPicPr/>
          <p:nvPr/>
        </p:nvPicPr>
        <p:blipFill>
          <a:blip r:embed="rId5" cstate="print"/>
          <a:stretch>
            <a:fillRect/>
          </a:stretch>
        </p:blipFill>
        <p:spPr>
          <a:xfrm>
            <a:off x="7080250" y="1755777"/>
            <a:ext cx="4425949" cy="3346449"/>
          </a:xfrm>
          <a:prstGeom prst="rect">
            <a:avLst/>
          </a:prstGeom>
        </p:spPr>
      </p:pic>
      <p:sp>
        <p:nvSpPr>
          <p:cNvPr id="10" name="object 10"/>
          <p:cNvSpPr txBox="1">
            <a:spLocks noGrp="1"/>
          </p:cNvSpPr>
          <p:nvPr>
            <p:ph type="ftr" sz="quarter" idx="5"/>
          </p:nvPr>
        </p:nvSpPr>
        <p:spPr>
          <a:xfrm>
            <a:off x="6938111" y="9290455"/>
            <a:ext cx="8517255" cy="752475"/>
          </a:xfrm>
          <a:prstGeom prst="rect">
            <a:avLst/>
          </a:prstGeom>
        </p:spPr>
        <p:txBody>
          <a:bodyPr vert="horz" wrap="square" lIns="0" tIns="0" rIns="0" bIns="0" rtlCol="0">
            <a:spAutoFit/>
          </a:bodyPr>
          <a:lstStyle>
            <a:defPPr>
              <a:defRPr lang="en-US"/>
            </a:defPPr>
            <a:lvl1pPr marL="0" algn="l" defTabSz="914400" rtl="0" eaLnBrk="1" latinLnBrk="0" hangingPunct="1">
              <a:defRPr sz="2300" b="0" i="0" kern="1200">
                <a:solidFill>
                  <a:srgbClr val="002675"/>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73469" marR="3387" indent="-765425">
              <a:lnSpc>
                <a:spcPts val="1800"/>
              </a:lnSpc>
              <a:spcBef>
                <a:spcPts val="213"/>
              </a:spcBef>
            </a:pPr>
            <a:r>
              <a:rPr lang="en-US" spc="-85"/>
              <a:t>Flying</a:t>
            </a:r>
            <a:r>
              <a:rPr lang="en-US" spc="-200"/>
              <a:t> </a:t>
            </a:r>
            <a:r>
              <a:rPr lang="en-US" spc="-90"/>
              <a:t>Digital</a:t>
            </a:r>
            <a:r>
              <a:rPr lang="en-US" spc="-200"/>
              <a:t> </a:t>
            </a:r>
            <a:r>
              <a:rPr lang="en-US" spc="-120"/>
              <a:t>-</a:t>
            </a:r>
            <a:r>
              <a:rPr lang="en-US" spc="-195"/>
              <a:t> </a:t>
            </a:r>
            <a:r>
              <a:rPr lang="en-US" spc="-105"/>
              <a:t>Training,</a:t>
            </a:r>
            <a:r>
              <a:rPr lang="en-US" spc="-200"/>
              <a:t> </a:t>
            </a:r>
            <a:r>
              <a:rPr lang="en-US" spc="-110"/>
              <a:t>Employment,</a:t>
            </a:r>
            <a:r>
              <a:rPr lang="en-US" spc="-195"/>
              <a:t> </a:t>
            </a:r>
            <a:r>
              <a:rPr lang="en-US" spc="-100"/>
              <a:t>Development</a:t>
            </a:r>
            <a:r>
              <a:rPr lang="en-US" spc="-200"/>
              <a:t> </a:t>
            </a:r>
            <a:r>
              <a:rPr lang="en-US" spc="-114"/>
              <a:t>(TrainyFly) </a:t>
            </a:r>
            <a:r>
              <a:rPr lang="en-US" spc="-790"/>
              <a:t> </a:t>
            </a:r>
            <a:r>
              <a:rPr lang="en-US" spc="-55"/>
              <a:t>N</a:t>
            </a:r>
            <a:r>
              <a:rPr lang="en-US" spc="-70"/>
              <a:t>o</a:t>
            </a:r>
            <a:r>
              <a:rPr lang="en-US" spc="-204"/>
              <a:t>. </a:t>
            </a:r>
            <a:r>
              <a:rPr lang="en-US" spc="-45"/>
              <a:t>2022</a:t>
            </a:r>
            <a:r>
              <a:rPr lang="en-US" spc="-95"/>
              <a:t>-</a:t>
            </a:r>
            <a:r>
              <a:rPr lang="en-US" spc="-45"/>
              <a:t>1</a:t>
            </a:r>
            <a:r>
              <a:rPr lang="en-US" spc="-95"/>
              <a:t>-L</a:t>
            </a:r>
            <a:r>
              <a:rPr lang="en-US" spc="-135"/>
              <a:t>V</a:t>
            </a:r>
            <a:r>
              <a:rPr lang="en-US" spc="-45"/>
              <a:t>01</a:t>
            </a:r>
            <a:r>
              <a:rPr lang="en-US" spc="-95"/>
              <a:t>-K</a:t>
            </a:r>
            <a:r>
              <a:rPr lang="en-US" spc="-60"/>
              <a:t>A</a:t>
            </a:r>
            <a:r>
              <a:rPr lang="en-US" spc="-45"/>
              <a:t>210</a:t>
            </a:r>
            <a:r>
              <a:rPr lang="en-US" spc="-95"/>
              <a:t>-</a:t>
            </a:r>
            <a:r>
              <a:rPr lang="en-US" spc="-60"/>
              <a:t>A</a:t>
            </a:r>
            <a:r>
              <a:rPr lang="en-US" spc="-190"/>
              <a:t>D</a:t>
            </a:r>
            <a:r>
              <a:rPr lang="en-US" spc="-85"/>
              <a:t>U</a:t>
            </a:r>
            <a:r>
              <a:rPr lang="en-US" spc="-95"/>
              <a:t>-</a:t>
            </a:r>
            <a:r>
              <a:rPr lang="en-US" spc="-45"/>
              <a:t>00008426</a:t>
            </a:r>
            <a:r>
              <a:rPr lang="en-US" spc="-70"/>
              <a:t>4</a:t>
            </a:r>
            <a:endParaRPr spc="-47"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93442" y="765865"/>
            <a:ext cx="4296833" cy="452261"/>
          </a:xfrm>
          <a:prstGeom prst="rect">
            <a:avLst/>
          </a:prstGeom>
        </p:spPr>
        <p:txBody>
          <a:bodyPr spcFirstLastPara="1" vert="horz" wrap="square" lIns="0" tIns="8467" rIns="0" bIns="0" rtlCol="0" anchor="t" anchorCtr="0">
            <a:spAutoFit/>
          </a:bodyPr>
          <a:lstStyle/>
          <a:p>
            <a:pPr marL="8467">
              <a:spcBef>
                <a:spcPts val="67"/>
              </a:spcBef>
            </a:pPr>
            <a:r>
              <a:rPr spc="-283" dirty="0"/>
              <a:t>S</a:t>
            </a:r>
            <a:r>
              <a:rPr spc="-120" dirty="0"/>
              <a:t>T</a:t>
            </a:r>
            <a:r>
              <a:rPr spc="-113" dirty="0"/>
              <a:t>A</a:t>
            </a:r>
            <a:r>
              <a:rPr spc="-150" dirty="0"/>
              <a:t>R</a:t>
            </a:r>
            <a:r>
              <a:rPr spc="-120" dirty="0"/>
              <a:t>T</a:t>
            </a:r>
            <a:r>
              <a:rPr spc="-53" dirty="0"/>
              <a:t>I</a:t>
            </a:r>
            <a:r>
              <a:rPr spc="-110" dirty="0"/>
              <a:t>N</a:t>
            </a:r>
            <a:r>
              <a:rPr spc="-227" dirty="0"/>
              <a:t>G</a:t>
            </a:r>
            <a:r>
              <a:rPr spc="-310" dirty="0"/>
              <a:t> </a:t>
            </a:r>
            <a:r>
              <a:rPr spc="-120" dirty="0"/>
              <a:t>A</a:t>
            </a:r>
            <a:r>
              <a:rPr spc="-310" dirty="0"/>
              <a:t> </a:t>
            </a:r>
            <a:r>
              <a:rPr spc="-110" dirty="0"/>
              <a:t>N</a:t>
            </a:r>
            <a:r>
              <a:rPr spc="-133" dirty="0"/>
              <a:t>E</a:t>
            </a:r>
            <a:r>
              <a:rPr spc="-277" dirty="0"/>
              <a:t>W</a:t>
            </a:r>
            <a:r>
              <a:rPr spc="-310" dirty="0"/>
              <a:t> </a:t>
            </a:r>
            <a:r>
              <a:rPr spc="-273" dirty="0"/>
              <a:t>D</a:t>
            </a:r>
            <a:r>
              <a:rPr spc="-133" dirty="0"/>
              <a:t>E</a:t>
            </a:r>
            <a:r>
              <a:rPr spc="-283" dirty="0"/>
              <a:t>S</a:t>
            </a:r>
            <a:r>
              <a:rPr spc="-53" dirty="0"/>
              <a:t>I</a:t>
            </a:r>
            <a:r>
              <a:rPr spc="-220" dirty="0"/>
              <a:t>G</a:t>
            </a:r>
            <a:r>
              <a:rPr spc="-117" dirty="0"/>
              <a:t>N</a:t>
            </a:r>
          </a:p>
        </p:txBody>
      </p:sp>
      <p:sp>
        <p:nvSpPr>
          <p:cNvPr id="3" name="object 3"/>
          <p:cNvSpPr txBox="1"/>
          <p:nvPr/>
        </p:nvSpPr>
        <p:spPr>
          <a:xfrm>
            <a:off x="677334" y="1407440"/>
            <a:ext cx="3847253" cy="3141330"/>
          </a:xfrm>
          <a:prstGeom prst="rect">
            <a:avLst/>
          </a:prstGeom>
        </p:spPr>
        <p:txBody>
          <a:bodyPr vert="horz" wrap="square" lIns="0" tIns="8467" rIns="0" bIns="0" rtlCol="0">
            <a:spAutoFit/>
          </a:bodyPr>
          <a:lstStyle/>
          <a:p>
            <a:pPr marL="8467" marR="3387">
              <a:lnSpc>
                <a:spcPct val="113399"/>
              </a:lnSpc>
              <a:spcBef>
                <a:spcPts val="67"/>
              </a:spcBef>
            </a:pPr>
            <a:r>
              <a:rPr sz="1800" spc="-143" dirty="0">
                <a:latin typeface="Verdana"/>
                <a:cs typeface="Verdana"/>
              </a:rPr>
              <a:t>C</a:t>
            </a:r>
            <a:r>
              <a:rPr sz="1800" spc="-123" dirty="0">
                <a:latin typeface="Verdana"/>
                <a:cs typeface="Verdana"/>
              </a:rPr>
              <a:t>a</a:t>
            </a:r>
            <a:r>
              <a:rPr sz="1800" spc="-120" dirty="0">
                <a:latin typeface="Verdana"/>
                <a:cs typeface="Verdana"/>
              </a:rPr>
              <a:t>n</a:t>
            </a:r>
            <a:r>
              <a:rPr sz="1800" spc="-183" dirty="0">
                <a:latin typeface="Verdana"/>
                <a:cs typeface="Verdana"/>
              </a:rPr>
              <a:t>v</a:t>
            </a:r>
            <a:r>
              <a:rPr sz="1800" spc="-120" dirty="0">
                <a:latin typeface="Verdana"/>
                <a:cs typeface="Verdana"/>
              </a:rPr>
              <a:t>a</a:t>
            </a:r>
            <a:r>
              <a:rPr sz="1800" spc="-210" dirty="0">
                <a:latin typeface="Verdana"/>
                <a:cs typeface="Verdana"/>
              </a:rPr>
              <a:t> </a:t>
            </a:r>
            <a:r>
              <a:rPr sz="1800" spc="-120" dirty="0">
                <a:latin typeface="Verdana"/>
                <a:cs typeface="Verdana"/>
              </a:rPr>
              <a:t>h</a:t>
            </a:r>
            <a:r>
              <a:rPr sz="1800" spc="-123" dirty="0">
                <a:latin typeface="Verdana"/>
                <a:cs typeface="Verdana"/>
              </a:rPr>
              <a:t>a</a:t>
            </a:r>
            <a:r>
              <a:rPr sz="1800" spc="-63" dirty="0">
                <a:latin typeface="Verdana"/>
                <a:cs typeface="Verdana"/>
              </a:rPr>
              <a:t>s</a:t>
            </a:r>
            <a:r>
              <a:rPr sz="1800" spc="-210" dirty="0">
                <a:latin typeface="Verdana"/>
                <a:cs typeface="Verdana"/>
              </a:rPr>
              <a:t> </a:t>
            </a:r>
            <a:r>
              <a:rPr sz="1800" spc="-10" dirty="0">
                <a:latin typeface="Verdana"/>
                <a:cs typeface="Verdana"/>
              </a:rPr>
              <a:t>l</a:t>
            </a:r>
            <a:r>
              <a:rPr sz="1800" spc="-90" dirty="0">
                <a:latin typeface="Verdana"/>
                <a:cs typeface="Verdana"/>
              </a:rPr>
              <a:t>o</a:t>
            </a:r>
            <a:r>
              <a:rPr sz="1800" spc="-83" dirty="0">
                <a:latin typeface="Verdana"/>
                <a:cs typeface="Verdana"/>
              </a:rPr>
              <a:t>t</a:t>
            </a:r>
            <a:r>
              <a:rPr sz="1800" spc="-63" dirty="0">
                <a:latin typeface="Verdana"/>
                <a:cs typeface="Verdana"/>
              </a:rPr>
              <a:t>s</a:t>
            </a:r>
            <a:r>
              <a:rPr sz="1800" spc="-210" dirty="0">
                <a:latin typeface="Verdana"/>
                <a:cs typeface="Verdana"/>
              </a:rPr>
              <a:t> </a:t>
            </a:r>
            <a:r>
              <a:rPr sz="1800" spc="-90" dirty="0">
                <a:latin typeface="Verdana"/>
                <a:cs typeface="Verdana"/>
              </a:rPr>
              <a:t>o</a:t>
            </a:r>
            <a:r>
              <a:rPr sz="1800" spc="-50" dirty="0">
                <a:latin typeface="Verdana"/>
                <a:cs typeface="Verdana"/>
              </a:rPr>
              <a:t>f</a:t>
            </a:r>
            <a:r>
              <a:rPr sz="1800" spc="-210" dirty="0">
                <a:latin typeface="Verdana"/>
                <a:cs typeface="Verdana"/>
              </a:rPr>
              <a:t> </a:t>
            </a:r>
            <a:r>
              <a:rPr sz="1800" spc="-83" dirty="0">
                <a:latin typeface="Verdana"/>
                <a:cs typeface="Verdana"/>
              </a:rPr>
              <a:t>t</a:t>
            </a:r>
            <a:r>
              <a:rPr sz="1800" spc="-90" dirty="0">
                <a:latin typeface="Verdana"/>
                <a:cs typeface="Verdana"/>
              </a:rPr>
              <a:t>e</a:t>
            </a:r>
            <a:r>
              <a:rPr sz="1800" spc="-183" dirty="0">
                <a:latin typeface="Verdana"/>
                <a:cs typeface="Verdana"/>
              </a:rPr>
              <a:t>m</a:t>
            </a:r>
            <a:r>
              <a:rPr sz="1800" spc="-83" dirty="0">
                <a:latin typeface="Verdana"/>
                <a:cs typeface="Verdana"/>
              </a:rPr>
              <a:t>p</a:t>
            </a:r>
            <a:r>
              <a:rPr sz="1800" spc="-10" dirty="0">
                <a:latin typeface="Verdana"/>
                <a:cs typeface="Verdana"/>
              </a:rPr>
              <a:t>l</a:t>
            </a:r>
            <a:r>
              <a:rPr sz="1800" spc="-123" dirty="0">
                <a:latin typeface="Verdana"/>
                <a:cs typeface="Verdana"/>
              </a:rPr>
              <a:t>a</a:t>
            </a:r>
            <a:r>
              <a:rPr sz="1800" spc="-83" dirty="0">
                <a:latin typeface="Verdana"/>
                <a:cs typeface="Verdana"/>
              </a:rPr>
              <a:t>t</a:t>
            </a:r>
            <a:r>
              <a:rPr sz="1800" spc="-90" dirty="0">
                <a:latin typeface="Verdana"/>
                <a:cs typeface="Verdana"/>
              </a:rPr>
              <a:t>e</a:t>
            </a:r>
            <a:r>
              <a:rPr sz="1800" spc="-63" dirty="0">
                <a:latin typeface="Verdana"/>
                <a:cs typeface="Verdana"/>
              </a:rPr>
              <a:t>s</a:t>
            </a:r>
            <a:r>
              <a:rPr sz="1800" spc="-210" dirty="0">
                <a:latin typeface="Verdana"/>
                <a:cs typeface="Verdana"/>
              </a:rPr>
              <a:t> </a:t>
            </a:r>
            <a:r>
              <a:rPr sz="1800" spc="-397" dirty="0">
                <a:latin typeface="Verdana"/>
                <a:cs typeface="Verdana"/>
              </a:rPr>
              <a:t>—</a:t>
            </a:r>
            <a:r>
              <a:rPr sz="1800" spc="-210" dirty="0">
                <a:latin typeface="Verdana"/>
                <a:cs typeface="Verdana"/>
              </a:rPr>
              <a:t> </a:t>
            </a:r>
            <a:r>
              <a:rPr sz="1800" spc="-123" dirty="0">
                <a:latin typeface="Verdana"/>
                <a:cs typeface="Verdana"/>
              </a:rPr>
              <a:t>a</a:t>
            </a:r>
            <a:r>
              <a:rPr sz="1800" spc="-10" dirty="0">
                <a:latin typeface="Verdana"/>
                <a:cs typeface="Verdana"/>
              </a:rPr>
              <a:t>l</a:t>
            </a:r>
            <a:r>
              <a:rPr sz="1800" spc="-7" dirty="0">
                <a:latin typeface="Verdana"/>
                <a:cs typeface="Verdana"/>
              </a:rPr>
              <a:t>l  </a:t>
            </a:r>
            <a:r>
              <a:rPr sz="1800" spc="-83" dirty="0">
                <a:latin typeface="Verdana"/>
                <a:cs typeface="Verdana"/>
              </a:rPr>
              <a:t>p</a:t>
            </a:r>
            <a:r>
              <a:rPr sz="1800" spc="-113" dirty="0">
                <a:latin typeface="Verdana"/>
                <a:cs typeface="Verdana"/>
              </a:rPr>
              <a:t>r</a:t>
            </a:r>
            <a:r>
              <a:rPr sz="1800" spc="-90" dirty="0">
                <a:latin typeface="Verdana"/>
                <a:cs typeface="Verdana"/>
              </a:rPr>
              <a:t>o</a:t>
            </a:r>
            <a:r>
              <a:rPr sz="1800" spc="-73" dirty="0">
                <a:latin typeface="Verdana"/>
                <a:cs typeface="Verdana"/>
              </a:rPr>
              <a:t>fe</a:t>
            </a:r>
            <a:r>
              <a:rPr sz="1800" spc="-67" dirty="0">
                <a:latin typeface="Verdana"/>
                <a:cs typeface="Verdana"/>
              </a:rPr>
              <a:t>ss</a:t>
            </a:r>
            <a:r>
              <a:rPr sz="1800" spc="-50" dirty="0">
                <a:latin typeface="Verdana"/>
                <a:cs typeface="Verdana"/>
              </a:rPr>
              <a:t>i</a:t>
            </a:r>
            <a:r>
              <a:rPr sz="1800" spc="-90" dirty="0">
                <a:latin typeface="Verdana"/>
                <a:cs typeface="Verdana"/>
              </a:rPr>
              <a:t>o</a:t>
            </a:r>
            <a:r>
              <a:rPr sz="1800" spc="-120" dirty="0">
                <a:latin typeface="Verdana"/>
                <a:cs typeface="Verdana"/>
              </a:rPr>
              <a:t>n</a:t>
            </a:r>
            <a:r>
              <a:rPr sz="1800" spc="-123" dirty="0">
                <a:latin typeface="Verdana"/>
                <a:cs typeface="Verdana"/>
              </a:rPr>
              <a:t>a</a:t>
            </a:r>
            <a:r>
              <a:rPr sz="1800" spc="-10" dirty="0">
                <a:latin typeface="Verdana"/>
                <a:cs typeface="Verdana"/>
              </a:rPr>
              <a:t>ll</a:t>
            </a:r>
            <a:r>
              <a:rPr sz="1800" spc="-169" dirty="0">
                <a:latin typeface="Verdana"/>
                <a:cs typeface="Verdana"/>
              </a:rPr>
              <a:t>y</a:t>
            </a:r>
            <a:r>
              <a:rPr sz="1800" spc="-210" dirty="0">
                <a:latin typeface="Verdana"/>
                <a:cs typeface="Verdana"/>
              </a:rPr>
              <a:t> </a:t>
            </a:r>
            <a:r>
              <a:rPr sz="1800" spc="-83" dirty="0">
                <a:latin typeface="Verdana"/>
                <a:cs typeface="Verdana"/>
              </a:rPr>
              <a:t>d</a:t>
            </a:r>
            <a:r>
              <a:rPr sz="1800" spc="-90" dirty="0">
                <a:latin typeface="Verdana"/>
                <a:cs typeface="Verdana"/>
              </a:rPr>
              <a:t>e</a:t>
            </a:r>
            <a:r>
              <a:rPr sz="1800" spc="-67" dirty="0">
                <a:latin typeface="Verdana"/>
                <a:cs typeface="Verdana"/>
              </a:rPr>
              <a:t>s</a:t>
            </a:r>
            <a:r>
              <a:rPr sz="1800" spc="-50" dirty="0">
                <a:latin typeface="Verdana"/>
                <a:cs typeface="Verdana"/>
              </a:rPr>
              <a:t>i</a:t>
            </a:r>
            <a:r>
              <a:rPr sz="1800" spc="-177" dirty="0">
                <a:latin typeface="Verdana"/>
                <a:cs typeface="Verdana"/>
              </a:rPr>
              <a:t>g</a:t>
            </a:r>
            <a:r>
              <a:rPr sz="1800" spc="-120" dirty="0">
                <a:latin typeface="Verdana"/>
                <a:cs typeface="Verdana"/>
              </a:rPr>
              <a:t>n</a:t>
            </a:r>
            <a:r>
              <a:rPr sz="1800" spc="-90" dirty="0">
                <a:latin typeface="Verdana"/>
                <a:cs typeface="Verdana"/>
              </a:rPr>
              <a:t>e</a:t>
            </a:r>
            <a:r>
              <a:rPr sz="1800" spc="-80" dirty="0">
                <a:latin typeface="Verdana"/>
                <a:cs typeface="Verdana"/>
              </a:rPr>
              <a:t>d</a:t>
            </a:r>
            <a:r>
              <a:rPr sz="1800" spc="-210" dirty="0">
                <a:latin typeface="Verdana"/>
                <a:cs typeface="Verdana"/>
              </a:rPr>
              <a:t> </a:t>
            </a:r>
            <a:r>
              <a:rPr sz="1800" spc="-123" dirty="0">
                <a:latin typeface="Verdana"/>
                <a:cs typeface="Verdana"/>
              </a:rPr>
              <a:t>a</a:t>
            </a:r>
            <a:r>
              <a:rPr sz="1800" spc="-120" dirty="0">
                <a:latin typeface="Verdana"/>
                <a:cs typeface="Verdana"/>
              </a:rPr>
              <a:t>n</a:t>
            </a:r>
            <a:r>
              <a:rPr sz="1800" spc="-80" dirty="0">
                <a:latin typeface="Verdana"/>
                <a:cs typeface="Verdana"/>
              </a:rPr>
              <a:t>d</a:t>
            </a:r>
            <a:r>
              <a:rPr sz="1800" spc="-210" dirty="0">
                <a:latin typeface="Verdana"/>
                <a:cs typeface="Verdana"/>
              </a:rPr>
              <a:t> </a:t>
            </a:r>
            <a:r>
              <a:rPr sz="1800" spc="-53" dirty="0">
                <a:latin typeface="Verdana"/>
                <a:cs typeface="Verdana"/>
              </a:rPr>
              <a:t>f</a:t>
            </a:r>
            <a:r>
              <a:rPr sz="1800" spc="-120" dirty="0">
                <a:latin typeface="Verdana"/>
                <a:cs typeface="Verdana"/>
              </a:rPr>
              <a:t>u</a:t>
            </a:r>
            <a:r>
              <a:rPr sz="1800" spc="-10" dirty="0">
                <a:latin typeface="Verdana"/>
                <a:cs typeface="Verdana"/>
              </a:rPr>
              <a:t>ll</a:t>
            </a:r>
            <a:r>
              <a:rPr sz="1800" spc="-123" dirty="0">
                <a:latin typeface="Verdana"/>
                <a:cs typeface="Verdana"/>
              </a:rPr>
              <a:t>y  </a:t>
            </a:r>
            <a:r>
              <a:rPr sz="1800" spc="-37" dirty="0">
                <a:latin typeface="Verdana"/>
                <a:cs typeface="Verdana"/>
              </a:rPr>
              <a:t>c</a:t>
            </a:r>
            <a:r>
              <a:rPr sz="1800" spc="-120" dirty="0">
                <a:latin typeface="Verdana"/>
                <a:cs typeface="Verdana"/>
              </a:rPr>
              <a:t>u</a:t>
            </a:r>
            <a:r>
              <a:rPr sz="1800" spc="-67" dirty="0">
                <a:latin typeface="Verdana"/>
                <a:cs typeface="Verdana"/>
              </a:rPr>
              <a:t>s</a:t>
            </a:r>
            <a:r>
              <a:rPr sz="1800" spc="-83" dirty="0">
                <a:latin typeface="Verdana"/>
                <a:cs typeface="Verdana"/>
              </a:rPr>
              <a:t>t</a:t>
            </a:r>
            <a:r>
              <a:rPr sz="1800" spc="-90" dirty="0">
                <a:latin typeface="Verdana"/>
                <a:cs typeface="Verdana"/>
              </a:rPr>
              <a:t>o</a:t>
            </a:r>
            <a:r>
              <a:rPr sz="1800" spc="-183" dirty="0">
                <a:latin typeface="Verdana"/>
                <a:cs typeface="Verdana"/>
              </a:rPr>
              <a:t>m</a:t>
            </a:r>
            <a:r>
              <a:rPr sz="1800" spc="-50" dirty="0">
                <a:latin typeface="Verdana"/>
                <a:cs typeface="Verdana"/>
              </a:rPr>
              <a:t>i</a:t>
            </a:r>
            <a:r>
              <a:rPr sz="1800" spc="-117" dirty="0">
                <a:latin typeface="Verdana"/>
                <a:cs typeface="Verdana"/>
              </a:rPr>
              <a:t>z</a:t>
            </a:r>
            <a:r>
              <a:rPr sz="1800" spc="-123" dirty="0">
                <a:latin typeface="Verdana"/>
                <a:cs typeface="Verdana"/>
              </a:rPr>
              <a:t>a</a:t>
            </a:r>
            <a:r>
              <a:rPr sz="1800" spc="-83" dirty="0">
                <a:latin typeface="Verdana"/>
                <a:cs typeface="Verdana"/>
              </a:rPr>
              <a:t>b</a:t>
            </a:r>
            <a:r>
              <a:rPr sz="1800" spc="-10" dirty="0">
                <a:latin typeface="Verdana"/>
                <a:cs typeface="Verdana"/>
              </a:rPr>
              <a:t>l</a:t>
            </a:r>
            <a:r>
              <a:rPr sz="1800" spc="-87" dirty="0">
                <a:latin typeface="Verdana"/>
                <a:cs typeface="Verdana"/>
              </a:rPr>
              <a:t>e</a:t>
            </a:r>
            <a:r>
              <a:rPr sz="1800" spc="-210" dirty="0">
                <a:latin typeface="Verdana"/>
                <a:cs typeface="Verdana"/>
              </a:rPr>
              <a:t> </a:t>
            </a:r>
            <a:r>
              <a:rPr sz="1800" spc="-53" dirty="0">
                <a:latin typeface="Verdana"/>
                <a:cs typeface="Verdana"/>
              </a:rPr>
              <a:t>f</a:t>
            </a:r>
            <a:r>
              <a:rPr sz="1800" spc="-90" dirty="0">
                <a:latin typeface="Verdana"/>
                <a:cs typeface="Verdana"/>
              </a:rPr>
              <a:t>o</a:t>
            </a:r>
            <a:r>
              <a:rPr sz="1800" spc="-110" dirty="0">
                <a:latin typeface="Verdana"/>
                <a:cs typeface="Verdana"/>
              </a:rPr>
              <a:t>r</a:t>
            </a:r>
            <a:r>
              <a:rPr sz="1800" spc="-210" dirty="0">
                <a:latin typeface="Verdana"/>
                <a:cs typeface="Verdana"/>
              </a:rPr>
              <a:t> </a:t>
            </a:r>
            <a:r>
              <a:rPr sz="1800" spc="-173" dirty="0">
                <a:latin typeface="Verdana"/>
                <a:cs typeface="Verdana"/>
              </a:rPr>
              <a:t>y</a:t>
            </a:r>
            <a:r>
              <a:rPr sz="1800" spc="-90" dirty="0">
                <a:latin typeface="Verdana"/>
                <a:cs typeface="Verdana"/>
              </a:rPr>
              <a:t>o</a:t>
            </a:r>
            <a:r>
              <a:rPr sz="1800" spc="-120" dirty="0">
                <a:latin typeface="Verdana"/>
                <a:cs typeface="Verdana"/>
              </a:rPr>
              <a:t>u</a:t>
            </a:r>
            <a:r>
              <a:rPr sz="1800" spc="-110" dirty="0">
                <a:latin typeface="Verdana"/>
                <a:cs typeface="Verdana"/>
              </a:rPr>
              <a:t>r</a:t>
            </a:r>
            <a:r>
              <a:rPr sz="1800" spc="-210" dirty="0">
                <a:latin typeface="Verdana"/>
                <a:cs typeface="Verdana"/>
              </a:rPr>
              <a:t> </a:t>
            </a:r>
            <a:r>
              <a:rPr sz="1800" spc="-120" dirty="0">
                <a:latin typeface="Verdana"/>
                <a:cs typeface="Verdana"/>
              </a:rPr>
              <a:t>n</a:t>
            </a:r>
            <a:r>
              <a:rPr sz="1800" spc="-90" dirty="0">
                <a:latin typeface="Verdana"/>
                <a:cs typeface="Verdana"/>
              </a:rPr>
              <a:t>ee</a:t>
            </a:r>
            <a:r>
              <a:rPr sz="1800" spc="-83" dirty="0">
                <a:latin typeface="Verdana"/>
                <a:cs typeface="Verdana"/>
              </a:rPr>
              <a:t>d</a:t>
            </a:r>
            <a:r>
              <a:rPr sz="1800" spc="-67" dirty="0">
                <a:latin typeface="Verdana"/>
                <a:cs typeface="Verdana"/>
              </a:rPr>
              <a:t>s</a:t>
            </a:r>
            <a:r>
              <a:rPr sz="1800" spc="-167" dirty="0">
                <a:latin typeface="Verdana"/>
                <a:cs typeface="Verdana"/>
              </a:rPr>
              <a:t>.</a:t>
            </a:r>
            <a:r>
              <a:rPr sz="1800" spc="-210" dirty="0">
                <a:latin typeface="Verdana"/>
                <a:cs typeface="Verdana"/>
              </a:rPr>
              <a:t> </a:t>
            </a:r>
            <a:r>
              <a:rPr sz="1800" spc="-83" dirty="0">
                <a:latin typeface="Verdana"/>
                <a:cs typeface="Verdana"/>
              </a:rPr>
              <a:t>T</a:t>
            </a:r>
            <a:r>
              <a:rPr sz="1800" spc="-63" dirty="0">
                <a:latin typeface="Verdana"/>
                <a:cs typeface="Verdana"/>
              </a:rPr>
              <a:t>o  </a:t>
            </a:r>
            <a:r>
              <a:rPr sz="1800" spc="-37" dirty="0">
                <a:latin typeface="Verdana"/>
                <a:cs typeface="Verdana"/>
              </a:rPr>
              <a:t>c</a:t>
            </a:r>
            <a:r>
              <a:rPr sz="1800" spc="-120" dirty="0">
                <a:latin typeface="Verdana"/>
                <a:cs typeface="Verdana"/>
              </a:rPr>
              <a:t>h</a:t>
            </a:r>
            <a:r>
              <a:rPr sz="1800" spc="-90" dirty="0">
                <a:latin typeface="Verdana"/>
                <a:cs typeface="Verdana"/>
              </a:rPr>
              <a:t>oo</a:t>
            </a:r>
            <a:r>
              <a:rPr sz="1800" spc="-67" dirty="0">
                <a:latin typeface="Verdana"/>
                <a:cs typeface="Verdana"/>
              </a:rPr>
              <a:t>s</a:t>
            </a:r>
            <a:r>
              <a:rPr sz="1800" spc="-87" dirty="0">
                <a:latin typeface="Verdana"/>
                <a:cs typeface="Verdana"/>
              </a:rPr>
              <a:t>e</a:t>
            </a:r>
            <a:r>
              <a:rPr sz="1800" spc="-210" dirty="0">
                <a:latin typeface="Verdana"/>
                <a:cs typeface="Verdana"/>
              </a:rPr>
              <a:t> </a:t>
            </a:r>
            <a:r>
              <a:rPr sz="1800" spc="-90" dirty="0">
                <a:latin typeface="Verdana"/>
                <a:cs typeface="Verdana"/>
              </a:rPr>
              <a:t>o</a:t>
            </a:r>
            <a:r>
              <a:rPr sz="1800" spc="-110" dirty="0">
                <a:latin typeface="Verdana"/>
                <a:cs typeface="Verdana"/>
              </a:rPr>
              <a:t>r</a:t>
            </a:r>
            <a:r>
              <a:rPr sz="1800" spc="-210" dirty="0">
                <a:latin typeface="Verdana"/>
                <a:cs typeface="Verdana"/>
              </a:rPr>
              <a:t> </a:t>
            </a:r>
            <a:r>
              <a:rPr sz="1800" spc="-53" dirty="0">
                <a:latin typeface="Verdana"/>
                <a:cs typeface="Verdana"/>
              </a:rPr>
              <a:t>f</a:t>
            </a:r>
            <a:r>
              <a:rPr sz="1800" spc="-50" dirty="0">
                <a:latin typeface="Verdana"/>
                <a:cs typeface="Verdana"/>
              </a:rPr>
              <a:t>i</a:t>
            </a:r>
            <a:r>
              <a:rPr sz="1800" spc="-120" dirty="0">
                <a:latin typeface="Verdana"/>
                <a:cs typeface="Verdana"/>
              </a:rPr>
              <a:t>n</a:t>
            </a:r>
            <a:r>
              <a:rPr sz="1800" spc="-80" dirty="0">
                <a:latin typeface="Verdana"/>
                <a:cs typeface="Verdana"/>
              </a:rPr>
              <a:t>d</a:t>
            </a:r>
            <a:r>
              <a:rPr sz="1800" spc="-210" dirty="0">
                <a:latin typeface="Verdana"/>
                <a:cs typeface="Verdana"/>
              </a:rPr>
              <a:t> </a:t>
            </a:r>
            <a:r>
              <a:rPr sz="1800" spc="-120" dirty="0">
                <a:latin typeface="Verdana"/>
                <a:cs typeface="Verdana"/>
              </a:rPr>
              <a:t>a</a:t>
            </a:r>
            <a:r>
              <a:rPr sz="1800" spc="-210" dirty="0">
                <a:latin typeface="Verdana"/>
                <a:cs typeface="Verdana"/>
              </a:rPr>
              <a:t> </a:t>
            </a:r>
            <a:r>
              <a:rPr sz="1800" spc="-83" dirty="0">
                <a:latin typeface="Verdana"/>
                <a:cs typeface="Verdana"/>
              </a:rPr>
              <a:t>t</a:t>
            </a:r>
            <a:r>
              <a:rPr sz="1800" spc="-90" dirty="0">
                <a:latin typeface="Verdana"/>
                <a:cs typeface="Verdana"/>
              </a:rPr>
              <a:t>e</a:t>
            </a:r>
            <a:r>
              <a:rPr sz="1800" spc="-183" dirty="0">
                <a:latin typeface="Verdana"/>
                <a:cs typeface="Verdana"/>
              </a:rPr>
              <a:t>m</a:t>
            </a:r>
            <a:r>
              <a:rPr sz="1800" spc="-83" dirty="0">
                <a:latin typeface="Verdana"/>
                <a:cs typeface="Verdana"/>
              </a:rPr>
              <a:t>p</a:t>
            </a:r>
            <a:r>
              <a:rPr sz="1800" spc="-10" dirty="0">
                <a:latin typeface="Verdana"/>
                <a:cs typeface="Verdana"/>
              </a:rPr>
              <a:t>l</a:t>
            </a:r>
            <a:r>
              <a:rPr sz="1800" spc="-123" dirty="0">
                <a:latin typeface="Verdana"/>
                <a:cs typeface="Verdana"/>
              </a:rPr>
              <a:t>a</a:t>
            </a:r>
            <a:r>
              <a:rPr sz="1800" spc="-83" dirty="0">
                <a:latin typeface="Verdana"/>
                <a:cs typeface="Verdana"/>
              </a:rPr>
              <a:t>t</a:t>
            </a:r>
            <a:r>
              <a:rPr sz="1800" spc="-90" dirty="0">
                <a:latin typeface="Verdana"/>
                <a:cs typeface="Verdana"/>
              </a:rPr>
              <a:t>e</a:t>
            </a:r>
            <a:r>
              <a:rPr sz="1800" spc="-167" dirty="0">
                <a:latin typeface="Verdana"/>
                <a:cs typeface="Verdana"/>
              </a:rPr>
              <a:t>,</a:t>
            </a:r>
            <a:r>
              <a:rPr sz="1800" spc="-210" dirty="0">
                <a:latin typeface="Verdana"/>
                <a:cs typeface="Verdana"/>
              </a:rPr>
              <a:t> </a:t>
            </a:r>
            <a:r>
              <a:rPr sz="1800" spc="-37" dirty="0">
                <a:latin typeface="Verdana"/>
                <a:cs typeface="Verdana"/>
              </a:rPr>
              <a:t>c</a:t>
            </a:r>
            <a:r>
              <a:rPr sz="1800" spc="-10" dirty="0">
                <a:latin typeface="Verdana"/>
                <a:cs typeface="Verdana"/>
              </a:rPr>
              <a:t>l</a:t>
            </a:r>
            <a:r>
              <a:rPr sz="1800" spc="-50" dirty="0">
                <a:latin typeface="Verdana"/>
                <a:cs typeface="Verdana"/>
              </a:rPr>
              <a:t>i</a:t>
            </a:r>
            <a:r>
              <a:rPr sz="1800" spc="-37" dirty="0">
                <a:latin typeface="Verdana"/>
                <a:cs typeface="Verdana"/>
              </a:rPr>
              <a:t>c</a:t>
            </a:r>
            <a:r>
              <a:rPr sz="1800" spc="-117" dirty="0">
                <a:latin typeface="Verdana"/>
                <a:cs typeface="Verdana"/>
              </a:rPr>
              <a:t>k</a:t>
            </a:r>
            <a:r>
              <a:rPr sz="1800" spc="-210" dirty="0">
                <a:latin typeface="Verdana"/>
                <a:cs typeface="Verdana"/>
              </a:rPr>
              <a:t> </a:t>
            </a:r>
            <a:r>
              <a:rPr sz="1800" spc="-123" dirty="0">
                <a:latin typeface="Verdana"/>
                <a:cs typeface="Verdana"/>
              </a:rPr>
              <a:t>a</a:t>
            </a:r>
            <a:r>
              <a:rPr sz="1800" spc="-83" dirty="0">
                <a:latin typeface="Verdana"/>
                <a:cs typeface="Verdana"/>
              </a:rPr>
              <a:t>n  </a:t>
            </a:r>
            <a:r>
              <a:rPr sz="1800" spc="-90" dirty="0">
                <a:latin typeface="Verdana"/>
                <a:cs typeface="Verdana"/>
              </a:rPr>
              <a:t>e</a:t>
            </a:r>
            <a:r>
              <a:rPr sz="1800" spc="-157" dirty="0">
                <a:latin typeface="Verdana"/>
                <a:cs typeface="Verdana"/>
              </a:rPr>
              <a:t>x</a:t>
            </a:r>
            <a:r>
              <a:rPr sz="1800" spc="-123" dirty="0">
                <a:latin typeface="Verdana"/>
                <a:cs typeface="Verdana"/>
              </a:rPr>
              <a:t>a</a:t>
            </a:r>
            <a:r>
              <a:rPr sz="1800" spc="-183" dirty="0">
                <a:latin typeface="Verdana"/>
                <a:cs typeface="Verdana"/>
              </a:rPr>
              <a:t>m</a:t>
            </a:r>
            <a:r>
              <a:rPr sz="1800" spc="-83" dirty="0">
                <a:latin typeface="Verdana"/>
                <a:cs typeface="Verdana"/>
              </a:rPr>
              <a:t>p</a:t>
            </a:r>
            <a:r>
              <a:rPr sz="1800" spc="-10" dirty="0">
                <a:latin typeface="Verdana"/>
                <a:cs typeface="Verdana"/>
              </a:rPr>
              <a:t>l</a:t>
            </a:r>
            <a:r>
              <a:rPr sz="1800" spc="-87" dirty="0">
                <a:latin typeface="Verdana"/>
                <a:cs typeface="Verdana"/>
              </a:rPr>
              <a:t>e</a:t>
            </a:r>
            <a:r>
              <a:rPr sz="1800" spc="-210" dirty="0">
                <a:latin typeface="Verdana"/>
                <a:cs typeface="Verdana"/>
              </a:rPr>
              <a:t> </a:t>
            </a:r>
            <a:r>
              <a:rPr sz="1800" spc="-90" dirty="0">
                <a:latin typeface="Verdana"/>
                <a:cs typeface="Verdana"/>
              </a:rPr>
              <a:t>o</a:t>
            </a:r>
            <a:r>
              <a:rPr sz="1800" spc="-50" dirty="0">
                <a:latin typeface="Verdana"/>
                <a:cs typeface="Verdana"/>
              </a:rPr>
              <a:t>f</a:t>
            </a:r>
            <a:r>
              <a:rPr sz="1800" spc="-210" dirty="0">
                <a:latin typeface="Verdana"/>
                <a:cs typeface="Verdana"/>
              </a:rPr>
              <a:t> </a:t>
            </a:r>
            <a:r>
              <a:rPr sz="1800" spc="-120" dirty="0">
                <a:latin typeface="Verdana"/>
                <a:cs typeface="Verdana"/>
              </a:rPr>
              <a:t>a</a:t>
            </a:r>
            <a:r>
              <a:rPr sz="1800" spc="-210" dirty="0">
                <a:latin typeface="Verdana"/>
                <a:cs typeface="Verdana"/>
              </a:rPr>
              <a:t> </a:t>
            </a:r>
            <a:r>
              <a:rPr sz="1800" spc="-83" dirty="0">
                <a:latin typeface="Verdana"/>
                <a:cs typeface="Verdana"/>
              </a:rPr>
              <a:t>d</a:t>
            </a:r>
            <a:r>
              <a:rPr sz="1800" spc="-90" dirty="0">
                <a:latin typeface="Verdana"/>
                <a:cs typeface="Verdana"/>
              </a:rPr>
              <a:t>e</a:t>
            </a:r>
            <a:r>
              <a:rPr sz="1800" spc="-67" dirty="0">
                <a:latin typeface="Verdana"/>
                <a:cs typeface="Verdana"/>
              </a:rPr>
              <a:t>s</a:t>
            </a:r>
            <a:r>
              <a:rPr sz="1800" spc="-50" dirty="0">
                <a:latin typeface="Verdana"/>
                <a:cs typeface="Verdana"/>
              </a:rPr>
              <a:t>i</a:t>
            </a:r>
            <a:r>
              <a:rPr sz="1800" spc="-177" dirty="0">
                <a:latin typeface="Verdana"/>
                <a:cs typeface="Verdana"/>
              </a:rPr>
              <a:t>g</a:t>
            </a:r>
            <a:r>
              <a:rPr sz="1800" spc="-117" dirty="0">
                <a:latin typeface="Verdana"/>
                <a:cs typeface="Verdana"/>
              </a:rPr>
              <a:t>n</a:t>
            </a:r>
            <a:r>
              <a:rPr sz="1800" spc="-210" dirty="0">
                <a:latin typeface="Verdana"/>
                <a:cs typeface="Verdana"/>
              </a:rPr>
              <a:t> </a:t>
            </a:r>
            <a:r>
              <a:rPr sz="1800" spc="-120" dirty="0">
                <a:latin typeface="Verdana"/>
                <a:cs typeface="Verdana"/>
              </a:rPr>
              <a:t>un</a:t>
            </a:r>
            <a:r>
              <a:rPr sz="1800" spc="-83" dirty="0">
                <a:latin typeface="Verdana"/>
                <a:cs typeface="Verdana"/>
              </a:rPr>
              <a:t>d</a:t>
            </a:r>
            <a:r>
              <a:rPr sz="1800" spc="-90" dirty="0">
                <a:latin typeface="Verdana"/>
                <a:cs typeface="Verdana"/>
              </a:rPr>
              <a:t>e</a:t>
            </a:r>
            <a:r>
              <a:rPr sz="1800" spc="-110" dirty="0">
                <a:latin typeface="Verdana"/>
                <a:cs typeface="Verdana"/>
              </a:rPr>
              <a:t>r</a:t>
            </a:r>
            <a:r>
              <a:rPr sz="1800" spc="-210" dirty="0">
                <a:latin typeface="Verdana"/>
                <a:cs typeface="Verdana"/>
              </a:rPr>
              <a:t> </a:t>
            </a:r>
            <a:r>
              <a:rPr sz="1800" spc="-76" dirty="0">
                <a:latin typeface="Verdana"/>
                <a:cs typeface="Verdana"/>
              </a:rPr>
              <a:t>"</a:t>
            </a:r>
            <a:r>
              <a:rPr sz="1800" spc="-180" dirty="0">
                <a:latin typeface="Verdana"/>
                <a:cs typeface="Verdana"/>
              </a:rPr>
              <a:t>W</a:t>
            </a:r>
            <a:r>
              <a:rPr sz="1800" spc="-120" dirty="0">
                <a:latin typeface="Verdana"/>
                <a:cs typeface="Verdana"/>
              </a:rPr>
              <a:t>h</a:t>
            </a:r>
            <a:r>
              <a:rPr sz="1800" spc="-123" dirty="0">
                <a:latin typeface="Verdana"/>
                <a:cs typeface="Verdana"/>
              </a:rPr>
              <a:t>a</a:t>
            </a:r>
            <a:r>
              <a:rPr sz="1800" spc="-80" dirty="0">
                <a:latin typeface="Verdana"/>
                <a:cs typeface="Verdana"/>
              </a:rPr>
              <a:t>t</a:t>
            </a:r>
            <a:r>
              <a:rPr sz="1800" spc="-210" dirty="0">
                <a:latin typeface="Verdana"/>
                <a:cs typeface="Verdana"/>
              </a:rPr>
              <a:t> </a:t>
            </a:r>
            <a:r>
              <a:rPr sz="1800" spc="-97" dirty="0">
                <a:latin typeface="Verdana"/>
                <a:cs typeface="Verdana"/>
              </a:rPr>
              <a:t>w</a:t>
            </a:r>
            <a:r>
              <a:rPr sz="1800" spc="-50" dirty="0">
                <a:latin typeface="Verdana"/>
                <a:cs typeface="Verdana"/>
              </a:rPr>
              <a:t>i</a:t>
            </a:r>
            <a:r>
              <a:rPr sz="1800" spc="-10" dirty="0">
                <a:latin typeface="Verdana"/>
                <a:cs typeface="Verdana"/>
              </a:rPr>
              <a:t>l</a:t>
            </a:r>
            <a:r>
              <a:rPr sz="1800" spc="-7" dirty="0">
                <a:latin typeface="Verdana"/>
                <a:cs typeface="Verdana"/>
              </a:rPr>
              <a:t>l  </a:t>
            </a:r>
            <a:r>
              <a:rPr sz="1800" spc="-173" dirty="0">
                <a:latin typeface="Verdana"/>
                <a:cs typeface="Verdana"/>
              </a:rPr>
              <a:t>y</a:t>
            </a:r>
            <a:r>
              <a:rPr sz="1800" spc="-90" dirty="0">
                <a:latin typeface="Verdana"/>
                <a:cs typeface="Verdana"/>
              </a:rPr>
              <a:t>o</a:t>
            </a:r>
            <a:r>
              <a:rPr sz="1800" spc="-117" dirty="0">
                <a:latin typeface="Verdana"/>
                <a:cs typeface="Verdana"/>
              </a:rPr>
              <a:t>u</a:t>
            </a:r>
            <a:r>
              <a:rPr sz="1800" spc="-210" dirty="0">
                <a:latin typeface="Verdana"/>
                <a:cs typeface="Verdana"/>
              </a:rPr>
              <a:t> </a:t>
            </a:r>
            <a:r>
              <a:rPr sz="1800" spc="-83" dirty="0">
                <a:latin typeface="Verdana"/>
                <a:cs typeface="Verdana"/>
              </a:rPr>
              <a:t>d</a:t>
            </a:r>
            <a:r>
              <a:rPr sz="1800" spc="-90" dirty="0">
                <a:latin typeface="Verdana"/>
                <a:cs typeface="Verdana"/>
              </a:rPr>
              <a:t>e</a:t>
            </a:r>
            <a:r>
              <a:rPr sz="1800" spc="-67" dirty="0">
                <a:latin typeface="Verdana"/>
                <a:cs typeface="Verdana"/>
              </a:rPr>
              <a:t>s</a:t>
            </a:r>
            <a:r>
              <a:rPr sz="1800" spc="-50" dirty="0">
                <a:latin typeface="Verdana"/>
                <a:cs typeface="Verdana"/>
              </a:rPr>
              <a:t>i</a:t>
            </a:r>
            <a:r>
              <a:rPr sz="1800" spc="-177" dirty="0">
                <a:latin typeface="Verdana"/>
                <a:cs typeface="Verdana"/>
              </a:rPr>
              <a:t>g</a:t>
            </a:r>
            <a:r>
              <a:rPr sz="1800" spc="-120" dirty="0">
                <a:latin typeface="Verdana"/>
                <a:cs typeface="Verdana"/>
              </a:rPr>
              <a:t>n</a:t>
            </a:r>
            <a:r>
              <a:rPr sz="1800" spc="-73" dirty="0">
                <a:latin typeface="Verdana"/>
                <a:cs typeface="Verdana"/>
              </a:rPr>
              <a:t>"</a:t>
            </a:r>
            <a:r>
              <a:rPr sz="1800" spc="-210" dirty="0">
                <a:latin typeface="Verdana"/>
                <a:cs typeface="Verdana"/>
              </a:rPr>
              <a:t> </a:t>
            </a:r>
            <a:r>
              <a:rPr sz="1800" spc="-90" dirty="0">
                <a:latin typeface="Verdana"/>
                <a:cs typeface="Verdana"/>
              </a:rPr>
              <a:t>o</a:t>
            </a:r>
            <a:r>
              <a:rPr sz="1800" spc="-110" dirty="0">
                <a:latin typeface="Verdana"/>
                <a:cs typeface="Verdana"/>
              </a:rPr>
              <a:t>r</a:t>
            </a:r>
            <a:r>
              <a:rPr sz="1800" spc="-210" dirty="0">
                <a:latin typeface="Verdana"/>
                <a:cs typeface="Verdana"/>
              </a:rPr>
              <a:t> </a:t>
            </a:r>
            <a:r>
              <a:rPr sz="1800" spc="-37" dirty="0">
                <a:latin typeface="Verdana"/>
                <a:cs typeface="Verdana"/>
              </a:rPr>
              <a:t>c</a:t>
            </a:r>
            <a:r>
              <a:rPr sz="1800" spc="-10" dirty="0">
                <a:latin typeface="Verdana"/>
                <a:cs typeface="Verdana"/>
              </a:rPr>
              <a:t>l</a:t>
            </a:r>
            <a:r>
              <a:rPr sz="1800" spc="-50" dirty="0">
                <a:latin typeface="Verdana"/>
                <a:cs typeface="Verdana"/>
              </a:rPr>
              <a:t>i</a:t>
            </a:r>
            <a:r>
              <a:rPr sz="1800" spc="-37" dirty="0">
                <a:latin typeface="Verdana"/>
                <a:cs typeface="Verdana"/>
              </a:rPr>
              <a:t>c</a:t>
            </a:r>
            <a:r>
              <a:rPr sz="1800" spc="-117" dirty="0">
                <a:latin typeface="Verdana"/>
                <a:cs typeface="Verdana"/>
              </a:rPr>
              <a:t>k</a:t>
            </a:r>
            <a:r>
              <a:rPr sz="1800" spc="-210" dirty="0">
                <a:latin typeface="Verdana"/>
                <a:cs typeface="Verdana"/>
              </a:rPr>
              <a:t> </a:t>
            </a:r>
            <a:r>
              <a:rPr sz="1800" spc="-90" dirty="0">
                <a:latin typeface="Verdana"/>
                <a:cs typeface="Verdana"/>
              </a:rPr>
              <a:t>o</a:t>
            </a:r>
            <a:r>
              <a:rPr sz="1800" spc="-117" dirty="0">
                <a:latin typeface="Verdana"/>
                <a:cs typeface="Verdana"/>
              </a:rPr>
              <a:t>n</a:t>
            </a:r>
            <a:r>
              <a:rPr sz="1800" spc="-210" dirty="0">
                <a:latin typeface="Verdana"/>
                <a:cs typeface="Verdana"/>
              </a:rPr>
              <a:t> </a:t>
            </a:r>
            <a:r>
              <a:rPr sz="1800" spc="-83" dirty="0">
                <a:latin typeface="Verdana"/>
                <a:cs typeface="Verdana"/>
              </a:rPr>
              <a:t>t</a:t>
            </a:r>
            <a:r>
              <a:rPr sz="1800" spc="-120" dirty="0">
                <a:latin typeface="Verdana"/>
                <a:cs typeface="Verdana"/>
              </a:rPr>
              <a:t>h</a:t>
            </a:r>
            <a:r>
              <a:rPr sz="1800" spc="-87" dirty="0">
                <a:latin typeface="Verdana"/>
                <a:cs typeface="Verdana"/>
              </a:rPr>
              <a:t>e</a:t>
            </a:r>
            <a:r>
              <a:rPr sz="1800" spc="-210" dirty="0">
                <a:latin typeface="Verdana"/>
                <a:cs typeface="Verdana"/>
              </a:rPr>
              <a:t> </a:t>
            </a:r>
            <a:r>
              <a:rPr sz="1800" spc="-10" dirty="0">
                <a:latin typeface="Verdana"/>
                <a:cs typeface="Verdana"/>
              </a:rPr>
              <a:t>l</a:t>
            </a:r>
            <a:r>
              <a:rPr sz="1800" spc="-73" dirty="0">
                <a:latin typeface="Verdana"/>
                <a:cs typeface="Verdana"/>
              </a:rPr>
              <a:t>ef</a:t>
            </a:r>
            <a:r>
              <a:rPr sz="1800" spc="-80" dirty="0">
                <a:latin typeface="Verdana"/>
                <a:cs typeface="Verdana"/>
              </a:rPr>
              <a:t>t</a:t>
            </a:r>
            <a:r>
              <a:rPr sz="1800" spc="-210" dirty="0">
                <a:latin typeface="Verdana"/>
                <a:cs typeface="Verdana"/>
              </a:rPr>
              <a:t> </a:t>
            </a:r>
            <a:r>
              <a:rPr sz="1800" spc="-83" dirty="0">
                <a:latin typeface="Verdana"/>
                <a:cs typeface="Verdana"/>
              </a:rPr>
              <a:t>b</a:t>
            </a:r>
            <a:r>
              <a:rPr sz="1800" spc="-123" dirty="0">
                <a:latin typeface="Verdana"/>
                <a:cs typeface="Verdana"/>
              </a:rPr>
              <a:t>a</a:t>
            </a:r>
            <a:r>
              <a:rPr sz="1800" spc="-97" dirty="0">
                <a:latin typeface="Verdana"/>
                <a:cs typeface="Verdana"/>
              </a:rPr>
              <a:t>r  </a:t>
            </a:r>
            <a:r>
              <a:rPr sz="1800" spc="-76" dirty="0">
                <a:latin typeface="Verdana"/>
                <a:cs typeface="Verdana"/>
              </a:rPr>
              <a:t>"</a:t>
            </a:r>
            <a:r>
              <a:rPr sz="1800" spc="-80" dirty="0">
                <a:latin typeface="Verdana"/>
                <a:cs typeface="Verdana"/>
              </a:rPr>
              <a:t>A</a:t>
            </a:r>
            <a:r>
              <a:rPr sz="1800" spc="-10" dirty="0">
                <a:latin typeface="Verdana"/>
                <a:cs typeface="Verdana"/>
              </a:rPr>
              <a:t>l</a:t>
            </a:r>
            <a:r>
              <a:rPr sz="1800" spc="-7" dirty="0">
                <a:latin typeface="Verdana"/>
                <a:cs typeface="Verdana"/>
              </a:rPr>
              <a:t>l</a:t>
            </a:r>
            <a:r>
              <a:rPr sz="1800" spc="-210" dirty="0">
                <a:latin typeface="Verdana"/>
                <a:cs typeface="Verdana"/>
              </a:rPr>
              <a:t> </a:t>
            </a:r>
            <a:r>
              <a:rPr sz="1800" spc="-83" dirty="0">
                <a:latin typeface="Verdana"/>
                <a:cs typeface="Verdana"/>
              </a:rPr>
              <a:t>d</a:t>
            </a:r>
            <a:r>
              <a:rPr sz="1800" spc="-90" dirty="0">
                <a:latin typeface="Verdana"/>
                <a:cs typeface="Verdana"/>
              </a:rPr>
              <a:t>e</a:t>
            </a:r>
            <a:r>
              <a:rPr sz="1800" spc="-67" dirty="0">
                <a:latin typeface="Verdana"/>
                <a:cs typeface="Verdana"/>
              </a:rPr>
              <a:t>s</a:t>
            </a:r>
            <a:r>
              <a:rPr sz="1800" spc="-50" dirty="0">
                <a:latin typeface="Verdana"/>
                <a:cs typeface="Verdana"/>
              </a:rPr>
              <a:t>i</a:t>
            </a:r>
            <a:r>
              <a:rPr sz="1800" spc="-177" dirty="0">
                <a:latin typeface="Verdana"/>
                <a:cs typeface="Verdana"/>
              </a:rPr>
              <a:t>g</a:t>
            </a:r>
            <a:r>
              <a:rPr sz="1800" spc="-120" dirty="0">
                <a:latin typeface="Verdana"/>
                <a:cs typeface="Verdana"/>
              </a:rPr>
              <a:t>n</a:t>
            </a:r>
            <a:r>
              <a:rPr sz="1800" spc="-67" dirty="0">
                <a:latin typeface="Verdana"/>
                <a:cs typeface="Verdana"/>
              </a:rPr>
              <a:t>s</a:t>
            </a:r>
            <a:r>
              <a:rPr sz="1800" spc="-73" dirty="0">
                <a:latin typeface="Verdana"/>
                <a:cs typeface="Verdana"/>
              </a:rPr>
              <a:t>"</a:t>
            </a:r>
            <a:r>
              <a:rPr sz="1800" spc="-210" dirty="0">
                <a:latin typeface="Verdana"/>
                <a:cs typeface="Verdana"/>
              </a:rPr>
              <a:t> </a:t>
            </a:r>
            <a:r>
              <a:rPr sz="1800" spc="-123" dirty="0">
                <a:latin typeface="Verdana"/>
                <a:cs typeface="Verdana"/>
              </a:rPr>
              <a:t>a</a:t>
            </a:r>
            <a:r>
              <a:rPr sz="1800" spc="-120" dirty="0">
                <a:latin typeface="Verdana"/>
                <a:cs typeface="Verdana"/>
              </a:rPr>
              <a:t>n</a:t>
            </a:r>
            <a:r>
              <a:rPr sz="1800" spc="-80" dirty="0">
                <a:latin typeface="Verdana"/>
                <a:cs typeface="Verdana"/>
              </a:rPr>
              <a:t>d</a:t>
            </a:r>
            <a:r>
              <a:rPr sz="1800" spc="-210" dirty="0">
                <a:latin typeface="Verdana"/>
                <a:cs typeface="Verdana"/>
              </a:rPr>
              <a:t> </a:t>
            </a:r>
            <a:r>
              <a:rPr sz="1800" spc="-67" dirty="0">
                <a:latin typeface="Verdana"/>
                <a:cs typeface="Verdana"/>
              </a:rPr>
              <a:t>s</a:t>
            </a:r>
            <a:r>
              <a:rPr sz="1800" spc="-37" dirty="0">
                <a:latin typeface="Verdana"/>
                <a:cs typeface="Verdana"/>
              </a:rPr>
              <a:t>c</a:t>
            </a:r>
            <a:r>
              <a:rPr sz="1800" spc="-113" dirty="0">
                <a:latin typeface="Verdana"/>
                <a:cs typeface="Verdana"/>
              </a:rPr>
              <a:t>r</a:t>
            </a:r>
            <a:r>
              <a:rPr sz="1800" spc="-90" dirty="0">
                <a:latin typeface="Verdana"/>
                <a:cs typeface="Verdana"/>
              </a:rPr>
              <a:t>o</a:t>
            </a:r>
            <a:r>
              <a:rPr sz="1800" spc="-10" dirty="0">
                <a:latin typeface="Verdana"/>
                <a:cs typeface="Verdana"/>
              </a:rPr>
              <a:t>l</a:t>
            </a:r>
            <a:r>
              <a:rPr sz="1800" spc="-7" dirty="0">
                <a:latin typeface="Verdana"/>
                <a:cs typeface="Verdana"/>
              </a:rPr>
              <a:t>l</a:t>
            </a:r>
            <a:r>
              <a:rPr sz="1800" spc="-210" dirty="0">
                <a:latin typeface="Verdana"/>
                <a:cs typeface="Verdana"/>
              </a:rPr>
              <a:t> </a:t>
            </a:r>
            <a:r>
              <a:rPr sz="1800" spc="-83" dirty="0">
                <a:latin typeface="Verdana"/>
                <a:cs typeface="Verdana"/>
              </a:rPr>
              <a:t>d</a:t>
            </a:r>
            <a:r>
              <a:rPr sz="1800" spc="-90" dirty="0">
                <a:latin typeface="Verdana"/>
                <a:cs typeface="Verdana"/>
              </a:rPr>
              <a:t>o</a:t>
            </a:r>
            <a:r>
              <a:rPr sz="1800" spc="-97" dirty="0">
                <a:latin typeface="Verdana"/>
                <a:cs typeface="Verdana"/>
              </a:rPr>
              <a:t>w</a:t>
            </a:r>
            <a:r>
              <a:rPr sz="1800" spc="-120" dirty="0">
                <a:latin typeface="Verdana"/>
                <a:cs typeface="Verdana"/>
              </a:rPr>
              <a:t>n</a:t>
            </a:r>
            <a:r>
              <a:rPr sz="1800" spc="-167" dirty="0">
                <a:latin typeface="Verdana"/>
                <a:cs typeface="Verdana"/>
              </a:rPr>
              <a:t>,</a:t>
            </a:r>
            <a:r>
              <a:rPr sz="1800" spc="-210" dirty="0">
                <a:latin typeface="Verdana"/>
                <a:cs typeface="Verdana"/>
              </a:rPr>
              <a:t> </a:t>
            </a:r>
            <a:r>
              <a:rPr sz="1800" spc="-90" dirty="0">
                <a:latin typeface="Verdana"/>
                <a:cs typeface="Verdana"/>
              </a:rPr>
              <a:t>o</a:t>
            </a:r>
            <a:r>
              <a:rPr sz="1800" spc="-110" dirty="0">
                <a:latin typeface="Verdana"/>
                <a:cs typeface="Verdana"/>
              </a:rPr>
              <a:t>r</a:t>
            </a:r>
            <a:r>
              <a:rPr sz="1800" spc="-210" dirty="0">
                <a:latin typeface="Verdana"/>
                <a:cs typeface="Verdana"/>
              </a:rPr>
              <a:t> </a:t>
            </a:r>
            <a:r>
              <a:rPr sz="1800" spc="-37" dirty="0">
                <a:latin typeface="Verdana"/>
                <a:cs typeface="Verdana"/>
              </a:rPr>
              <a:t>c</a:t>
            </a:r>
            <a:r>
              <a:rPr sz="1800" spc="-10" dirty="0">
                <a:latin typeface="Verdana"/>
                <a:cs typeface="Verdana"/>
              </a:rPr>
              <a:t>l</a:t>
            </a:r>
            <a:r>
              <a:rPr sz="1800" spc="-50" dirty="0">
                <a:latin typeface="Verdana"/>
                <a:cs typeface="Verdana"/>
              </a:rPr>
              <a:t>i</a:t>
            </a:r>
            <a:r>
              <a:rPr sz="1800" spc="-37" dirty="0">
                <a:latin typeface="Verdana"/>
                <a:cs typeface="Verdana"/>
              </a:rPr>
              <a:t>c</a:t>
            </a:r>
            <a:r>
              <a:rPr sz="1800" spc="-87" dirty="0">
                <a:latin typeface="Verdana"/>
                <a:cs typeface="Verdana"/>
              </a:rPr>
              <a:t>k  </a:t>
            </a:r>
            <a:r>
              <a:rPr sz="1800" spc="-76" dirty="0">
                <a:latin typeface="Verdana"/>
                <a:cs typeface="Verdana"/>
              </a:rPr>
              <a:t>"</a:t>
            </a:r>
            <a:r>
              <a:rPr sz="1800" spc="-143" dirty="0">
                <a:latin typeface="Verdana"/>
                <a:cs typeface="Verdana"/>
              </a:rPr>
              <a:t>C</a:t>
            </a:r>
            <a:r>
              <a:rPr sz="1800" spc="-113" dirty="0">
                <a:latin typeface="Verdana"/>
                <a:cs typeface="Verdana"/>
              </a:rPr>
              <a:t>r</a:t>
            </a:r>
            <a:r>
              <a:rPr sz="1800" spc="-90" dirty="0">
                <a:latin typeface="Verdana"/>
                <a:cs typeface="Verdana"/>
              </a:rPr>
              <a:t>e</a:t>
            </a:r>
            <a:r>
              <a:rPr sz="1800" spc="-123" dirty="0">
                <a:latin typeface="Verdana"/>
                <a:cs typeface="Verdana"/>
              </a:rPr>
              <a:t>a</a:t>
            </a:r>
            <a:r>
              <a:rPr sz="1800" spc="-83" dirty="0">
                <a:latin typeface="Verdana"/>
                <a:cs typeface="Verdana"/>
              </a:rPr>
              <a:t>t</a:t>
            </a:r>
            <a:r>
              <a:rPr sz="1800" spc="-87" dirty="0">
                <a:latin typeface="Verdana"/>
                <a:cs typeface="Verdana"/>
              </a:rPr>
              <a:t>e</a:t>
            </a:r>
            <a:r>
              <a:rPr sz="1800" spc="-210" dirty="0">
                <a:latin typeface="Verdana"/>
                <a:cs typeface="Verdana"/>
              </a:rPr>
              <a:t> </a:t>
            </a:r>
            <a:r>
              <a:rPr sz="1800" spc="-120" dirty="0">
                <a:latin typeface="Verdana"/>
                <a:cs typeface="Verdana"/>
              </a:rPr>
              <a:t>a</a:t>
            </a:r>
            <a:r>
              <a:rPr sz="1800" spc="-210" dirty="0">
                <a:latin typeface="Verdana"/>
                <a:cs typeface="Verdana"/>
              </a:rPr>
              <a:t> </a:t>
            </a:r>
            <a:r>
              <a:rPr sz="1800" spc="-83" dirty="0">
                <a:latin typeface="Verdana"/>
                <a:cs typeface="Verdana"/>
              </a:rPr>
              <a:t>d</a:t>
            </a:r>
            <a:r>
              <a:rPr sz="1800" spc="-90" dirty="0">
                <a:latin typeface="Verdana"/>
                <a:cs typeface="Verdana"/>
              </a:rPr>
              <a:t>e</a:t>
            </a:r>
            <a:r>
              <a:rPr sz="1800" spc="-67" dirty="0">
                <a:latin typeface="Verdana"/>
                <a:cs typeface="Verdana"/>
              </a:rPr>
              <a:t>s</a:t>
            </a:r>
            <a:r>
              <a:rPr sz="1800" spc="-50" dirty="0">
                <a:latin typeface="Verdana"/>
                <a:cs typeface="Verdana"/>
              </a:rPr>
              <a:t>i</a:t>
            </a:r>
            <a:r>
              <a:rPr sz="1800" spc="-177" dirty="0">
                <a:latin typeface="Verdana"/>
                <a:cs typeface="Verdana"/>
              </a:rPr>
              <a:t>g</a:t>
            </a:r>
            <a:r>
              <a:rPr sz="1800" spc="-120" dirty="0">
                <a:latin typeface="Verdana"/>
                <a:cs typeface="Verdana"/>
              </a:rPr>
              <a:t>n</a:t>
            </a:r>
            <a:r>
              <a:rPr sz="1800" spc="-73" dirty="0">
                <a:latin typeface="Verdana"/>
                <a:cs typeface="Verdana"/>
              </a:rPr>
              <a:t>"</a:t>
            </a:r>
            <a:r>
              <a:rPr sz="1800" spc="-210" dirty="0">
                <a:latin typeface="Verdana"/>
                <a:cs typeface="Verdana"/>
              </a:rPr>
              <a:t> </a:t>
            </a:r>
            <a:r>
              <a:rPr sz="1800" spc="-90" dirty="0">
                <a:latin typeface="Verdana"/>
                <a:cs typeface="Verdana"/>
              </a:rPr>
              <a:t>o</a:t>
            </a:r>
            <a:r>
              <a:rPr sz="1800" spc="-117" dirty="0">
                <a:latin typeface="Verdana"/>
                <a:cs typeface="Verdana"/>
              </a:rPr>
              <a:t>n</a:t>
            </a:r>
            <a:r>
              <a:rPr sz="1800" spc="-210" dirty="0">
                <a:latin typeface="Verdana"/>
                <a:cs typeface="Verdana"/>
              </a:rPr>
              <a:t> </a:t>
            </a:r>
            <a:r>
              <a:rPr sz="1800" spc="-83" dirty="0">
                <a:latin typeface="Verdana"/>
                <a:cs typeface="Verdana"/>
              </a:rPr>
              <a:t>t</a:t>
            </a:r>
            <a:r>
              <a:rPr sz="1800" spc="-120" dirty="0">
                <a:latin typeface="Verdana"/>
                <a:cs typeface="Verdana"/>
              </a:rPr>
              <a:t>h</a:t>
            </a:r>
            <a:r>
              <a:rPr sz="1800" spc="-87" dirty="0">
                <a:latin typeface="Verdana"/>
                <a:cs typeface="Verdana"/>
              </a:rPr>
              <a:t>e</a:t>
            </a:r>
            <a:r>
              <a:rPr sz="1800" spc="-210" dirty="0">
                <a:latin typeface="Verdana"/>
                <a:cs typeface="Verdana"/>
              </a:rPr>
              <a:t> </a:t>
            </a:r>
            <a:r>
              <a:rPr sz="1800" spc="-120" dirty="0">
                <a:latin typeface="Verdana"/>
                <a:cs typeface="Verdana"/>
              </a:rPr>
              <a:t>u</a:t>
            </a:r>
            <a:r>
              <a:rPr sz="1800" spc="-83" dirty="0">
                <a:latin typeface="Verdana"/>
                <a:cs typeface="Verdana"/>
              </a:rPr>
              <a:t>pp</a:t>
            </a:r>
            <a:r>
              <a:rPr sz="1800" spc="-90" dirty="0">
                <a:latin typeface="Verdana"/>
                <a:cs typeface="Verdana"/>
              </a:rPr>
              <a:t>e</a:t>
            </a:r>
            <a:r>
              <a:rPr sz="1800" spc="-110" dirty="0">
                <a:latin typeface="Verdana"/>
                <a:cs typeface="Verdana"/>
              </a:rPr>
              <a:t>r</a:t>
            </a:r>
            <a:r>
              <a:rPr sz="1800" spc="-210" dirty="0">
                <a:latin typeface="Verdana"/>
                <a:cs typeface="Verdana"/>
              </a:rPr>
              <a:t> </a:t>
            </a:r>
            <a:r>
              <a:rPr sz="1800" spc="-113" dirty="0">
                <a:latin typeface="Verdana"/>
                <a:cs typeface="Verdana"/>
              </a:rPr>
              <a:t>r</a:t>
            </a:r>
            <a:r>
              <a:rPr sz="1800" spc="-50" dirty="0">
                <a:latin typeface="Verdana"/>
                <a:cs typeface="Verdana"/>
              </a:rPr>
              <a:t>i</a:t>
            </a:r>
            <a:r>
              <a:rPr sz="1800" spc="-177" dirty="0">
                <a:latin typeface="Verdana"/>
                <a:cs typeface="Verdana"/>
              </a:rPr>
              <a:t>g</a:t>
            </a:r>
            <a:r>
              <a:rPr sz="1800" spc="-120" dirty="0">
                <a:latin typeface="Verdana"/>
                <a:cs typeface="Verdana"/>
              </a:rPr>
              <a:t>h</a:t>
            </a:r>
            <a:r>
              <a:rPr sz="1800" spc="-73" dirty="0">
                <a:latin typeface="Verdana"/>
                <a:cs typeface="Verdana"/>
              </a:rPr>
              <a:t>t  </a:t>
            </a:r>
            <a:r>
              <a:rPr sz="1800" spc="-93" dirty="0">
                <a:latin typeface="Verdana"/>
                <a:cs typeface="Verdana"/>
              </a:rPr>
              <a:t>corner</a:t>
            </a:r>
            <a:endParaRPr sz="1800">
              <a:latin typeface="Verdana"/>
              <a:cs typeface="Verdana"/>
            </a:endParaRPr>
          </a:p>
          <a:p>
            <a:pPr marL="8467">
              <a:spcBef>
                <a:spcPts val="289"/>
              </a:spcBef>
            </a:pPr>
            <a:r>
              <a:rPr sz="1800" spc="-110" dirty="0">
                <a:latin typeface="Verdana"/>
                <a:cs typeface="Verdana"/>
              </a:rPr>
              <a:t>symbol.</a:t>
            </a:r>
            <a:endParaRPr sz="1800">
              <a:latin typeface="Verdana"/>
              <a:cs typeface="Verdana"/>
            </a:endParaRPr>
          </a:p>
        </p:txBody>
      </p:sp>
      <p:grpSp>
        <p:nvGrpSpPr>
          <p:cNvPr id="4" name="object 4"/>
          <p:cNvGrpSpPr/>
          <p:nvPr/>
        </p:nvGrpSpPr>
        <p:grpSpPr>
          <a:xfrm>
            <a:off x="4470871" y="1518328"/>
            <a:ext cx="7309697" cy="3642360"/>
            <a:chOff x="6706306" y="2277492"/>
            <a:chExt cx="10964545" cy="5463540"/>
          </a:xfrm>
        </p:grpSpPr>
        <p:pic>
          <p:nvPicPr>
            <p:cNvPr id="5" name="object 5"/>
            <p:cNvPicPr/>
            <p:nvPr/>
          </p:nvPicPr>
          <p:blipFill>
            <a:blip r:embed="rId2" cstate="print"/>
            <a:stretch>
              <a:fillRect/>
            </a:stretch>
          </p:blipFill>
          <p:spPr>
            <a:xfrm>
              <a:off x="7894830" y="3107133"/>
              <a:ext cx="9431289" cy="4633870"/>
            </a:xfrm>
            <a:prstGeom prst="rect">
              <a:avLst/>
            </a:prstGeom>
          </p:spPr>
        </p:pic>
        <p:sp>
          <p:nvSpPr>
            <p:cNvPr id="6" name="object 6"/>
            <p:cNvSpPr/>
            <p:nvPr/>
          </p:nvSpPr>
          <p:spPr>
            <a:xfrm>
              <a:off x="16492939" y="2548096"/>
              <a:ext cx="1177925" cy="639445"/>
            </a:xfrm>
            <a:custGeom>
              <a:avLst/>
              <a:gdLst/>
              <a:ahLst/>
              <a:cxnLst/>
              <a:rect l="l" t="t" r="r" b="b"/>
              <a:pathLst>
                <a:path w="1177925" h="639444">
                  <a:moveTo>
                    <a:pt x="295650" y="332106"/>
                  </a:moveTo>
                  <a:lnTo>
                    <a:pt x="83346" y="332106"/>
                  </a:lnTo>
                  <a:lnTo>
                    <a:pt x="117440" y="287583"/>
                  </a:lnTo>
                  <a:lnTo>
                    <a:pt x="160613" y="235611"/>
                  </a:lnTo>
                  <a:lnTo>
                    <a:pt x="195827" y="198404"/>
                  </a:lnTo>
                  <a:lnTo>
                    <a:pt x="232883" y="163797"/>
                  </a:lnTo>
                  <a:lnTo>
                    <a:pt x="271857" y="132000"/>
                  </a:lnTo>
                  <a:lnTo>
                    <a:pt x="312828" y="103222"/>
                  </a:lnTo>
                  <a:lnTo>
                    <a:pt x="355876" y="77672"/>
                  </a:lnTo>
                  <a:lnTo>
                    <a:pt x="401077" y="55559"/>
                  </a:lnTo>
                  <a:lnTo>
                    <a:pt x="448512" y="37091"/>
                  </a:lnTo>
                  <a:lnTo>
                    <a:pt x="498258" y="22478"/>
                  </a:lnTo>
                  <a:lnTo>
                    <a:pt x="541180" y="12965"/>
                  </a:lnTo>
                  <a:lnTo>
                    <a:pt x="584173" y="5905"/>
                  </a:lnTo>
                  <a:lnTo>
                    <a:pt x="627167" y="1512"/>
                  </a:lnTo>
                  <a:lnTo>
                    <a:pt x="670089" y="0"/>
                  </a:lnTo>
                  <a:lnTo>
                    <a:pt x="719038" y="2079"/>
                  </a:lnTo>
                  <a:lnTo>
                    <a:pt x="767670" y="8530"/>
                  </a:lnTo>
                  <a:lnTo>
                    <a:pt x="815882" y="19668"/>
                  </a:lnTo>
                  <a:lnTo>
                    <a:pt x="863569" y="35812"/>
                  </a:lnTo>
                  <a:lnTo>
                    <a:pt x="910629" y="57277"/>
                  </a:lnTo>
                  <a:lnTo>
                    <a:pt x="955820" y="84413"/>
                  </a:lnTo>
                  <a:lnTo>
                    <a:pt x="996408" y="115665"/>
                  </a:lnTo>
                  <a:lnTo>
                    <a:pt x="1023580" y="141986"/>
                  </a:lnTo>
                  <a:lnTo>
                    <a:pt x="737399" y="141986"/>
                  </a:lnTo>
                  <a:lnTo>
                    <a:pt x="692157" y="144040"/>
                  </a:lnTo>
                  <a:lnTo>
                    <a:pt x="647118" y="150035"/>
                  </a:lnTo>
                  <a:lnTo>
                    <a:pt x="602293" y="159721"/>
                  </a:lnTo>
                  <a:lnTo>
                    <a:pt x="557694" y="172847"/>
                  </a:lnTo>
                  <a:lnTo>
                    <a:pt x="512294" y="189653"/>
                  </a:lnTo>
                  <a:lnTo>
                    <a:pt x="468713" y="209426"/>
                  </a:lnTo>
                  <a:lnTo>
                    <a:pt x="426915" y="232087"/>
                  </a:lnTo>
                  <a:lnTo>
                    <a:pt x="386867" y="257556"/>
                  </a:lnTo>
                  <a:lnTo>
                    <a:pt x="348537" y="285754"/>
                  </a:lnTo>
                  <a:lnTo>
                    <a:pt x="311891" y="316600"/>
                  </a:lnTo>
                  <a:lnTo>
                    <a:pt x="295650" y="332106"/>
                  </a:lnTo>
                  <a:close/>
                </a:path>
                <a:path w="1177925" h="639444">
                  <a:moveTo>
                    <a:pt x="1169964" y="508256"/>
                  </a:moveTo>
                  <a:lnTo>
                    <a:pt x="1149461" y="473055"/>
                  </a:lnTo>
                  <a:lnTo>
                    <a:pt x="1134276" y="427992"/>
                  </a:lnTo>
                  <a:lnTo>
                    <a:pt x="1118887" y="377088"/>
                  </a:lnTo>
                  <a:lnTo>
                    <a:pt x="1098008" y="331519"/>
                  </a:lnTo>
                  <a:lnTo>
                    <a:pt x="1071851" y="291117"/>
                  </a:lnTo>
                  <a:lnTo>
                    <a:pt x="1040629" y="255715"/>
                  </a:lnTo>
                  <a:lnTo>
                    <a:pt x="1004556" y="225148"/>
                  </a:lnTo>
                  <a:lnTo>
                    <a:pt x="963843" y="199248"/>
                  </a:lnTo>
                  <a:lnTo>
                    <a:pt x="918705" y="177848"/>
                  </a:lnTo>
                  <a:lnTo>
                    <a:pt x="869353" y="160782"/>
                  </a:lnTo>
                  <a:lnTo>
                    <a:pt x="803377" y="146526"/>
                  </a:lnTo>
                  <a:lnTo>
                    <a:pt x="737399" y="141986"/>
                  </a:lnTo>
                  <a:lnTo>
                    <a:pt x="1023580" y="141986"/>
                  </a:lnTo>
                  <a:lnTo>
                    <a:pt x="1064708" y="189383"/>
                  </a:lnTo>
                  <a:lnTo>
                    <a:pt x="1092887" y="231279"/>
                  </a:lnTo>
                  <a:lnTo>
                    <a:pt x="1117395" y="276154"/>
                  </a:lnTo>
                  <a:lnTo>
                    <a:pt x="1138467" y="323724"/>
                  </a:lnTo>
                  <a:lnTo>
                    <a:pt x="1160709" y="394178"/>
                  </a:lnTo>
                  <a:lnTo>
                    <a:pt x="1177583" y="462713"/>
                  </a:lnTo>
                  <a:lnTo>
                    <a:pt x="1177583" y="506121"/>
                  </a:lnTo>
                  <a:lnTo>
                    <a:pt x="1176695" y="506351"/>
                  </a:lnTo>
                  <a:lnTo>
                    <a:pt x="1173393" y="507367"/>
                  </a:lnTo>
                  <a:lnTo>
                    <a:pt x="1169964" y="508256"/>
                  </a:lnTo>
                  <a:close/>
                </a:path>
                <a:path w="1177925" h="639444">
                  <a:moveTo>
                    <a:pt x="135544" y="639194"/>
                  </a:moveTo>
                  <a:lnTo>
                    <a:pt x="81584" y="605680"/>
                  </a:lnTo>
                  <a:lnTo>
                    <a:pt x="38896" y="546287"/>
                  </a:lnTo>
                  <a:lnTo>
                    <a:pt x="28863" y="508256"/>
                  </a:lnTo>
                  <a:lnTo>
                    <a:pt x="21876" y="461012"/>
                  </a:lnTo>
                  <a:lnTo>
                    <a:pt x="14655" y="413121"/>
                  </a:lnTo>
                  <a:lnTo>
                    <a:pt x="8067" y="365126"/>
                  </a:lnTo>
                  <a:lnTo>
                    <a:pt x="2936" y="317266"/>
                  </a:lnTo>
                  <a:lnTo>
                    <a:pt x="0" y="269201"/>
                  </a:lnTo>
                  <a:lnTo>
                    <a:pt x="33" y="220854"/>
                  </a:lnTo>
                  <a:lnTo>
                    <a:pt x="859" y="208898"/>
                  </a:lnTo>
                  <a:lnTo>
                    <a:pt x="2256" y="196073"/>
                  </a:lnTo>
                  <a:lnTo>
                    <a:pt x="4034" y="181509"/>
                  </a:lnTo>
                  <a:lnTo>
                    <a:pt x="6003" y="164338"/>
                  </a:lnTo>
                  <a:lnTo>
                    <a:pt x="51818" y="201280"/>
                  </a:lnTo>
                  <a:lnTo>
                    <a:pt x="74964" y="248413"/>
                  </a:lnTo>
                  <a:lnTo>
                    <a:pt x="77736" y="276154"/>
                  </a:lnTo>
                  <a:lnTo>
                    <a:pt x="80983" y="308171"/>
                  </a:lnTo>
                  <a:lnTo>
                    <a:pt x="83346" y="332106"/>
                  </a:lnTo>
                  <a:lnTo>
                    <a:pt x="295650" y="332106"/>
                  </a:lnTo>
                  <a:lnTo>
                    <a:pt x="276895" y="350013"/>
                  </a:lnTo>
                  <a:lnTo>
                    <a:pt x="265465" y="366015"/>
                  </a:lnTo>
                  <a:lnTo>
                    <a:pt x="263815" y="372111"/>
                  </a:lnTo>
                  <a:lnTo>
                    <a:pt x="502685" y="372111"/>
                  </a:lnTo>
                  <a:lnTo>
                    <a:pt x="510704" y="390653"/>
                  </a:lnTo>
                  <a:lnTo>
                    <a:pt x="514204" y="398412"/>
                  </a:lnTo>
                  <a:lnTo>
                    <a:pt x="519657" y="405767"/>
                  </a:lnTo>
                  <a:lnTo>
                    <a:pt x="526063" y="413121"/>
                  </a:lnTo>
                  <a:lnTo>
                    <a:pt x="532421" y="420880"/>
                  </a:lnTo>
                  <a:lnTo>
                    <a:pt x="529236" y="428861"/>
                  </a:lnTo>
                  <a:lnTo>
                    <a:pt x="522944" y="433008"/>
                  </a:lnTo>
                  <a:lnTo>
                    <a:pt x="515008" y="435060"/>
                  </a:lnTo>
                  <a:lnTo>
                    <a:pt x="506894" y="436755"/>
                  </a:lnTo>
                  <a:lnTo>
                    <a:pt x="461061" y="450719"/>
                  </a:lnTo>
                  <a:lnTo>
                    <a:pt x="416455" y="467400"/>
                  </a:lnTo>
                  <a:lnTo>
                    <a:pt x="372971" y="486507"/>
                  </a:lnTo>
                  <a:lnTo>
                    <a:pt x="330504" y="507753"/>
                  </a:lnTo>
                  <a:lnTo>
                    <a:pt x="288946" y="530847"/>
                  </a:lnTo>
                  <a:lnTo>
                    <a:pt x="248194" y="555500"/>
                  </a:lnTo>
                  <a:lnTo>
                    <a:pt x="203901" y="587965"/>
                  </a:lnTo>
                  <a:lnTo>
                    <a:pt x="161705" y="623573"/>
                  </a:lnTo>
                  <a:lnTo>
                    <a:pt x="153474" y="630353"/>
                  </a:lnTo>
                  <a:lnTo>
                    <a:pt x="146815" y="635241"/>
                  </a:lnTo>
                  <a:lnTo>
                    <a:pt x="141060" y="638200"/>
                  </a:lnTo>
                  <a:lnTo>
                    <a:pt x="135544" y="639194"/>
                  </a:lnTo>
                  <a:close/>
                </a:path>
                <a:path w="1177925" h="639444">
                  <a:moveTo>
                    <a:pt x="502685" y="372111"/>
                  </a:moveTo>
                  <a:lnTo>
                    <a:pt x="263815" y="372111"/>
                  </a:lnTo>
                  <a:lnTo>
                    <a:pt x="282817" y="364825"/>
                  </a:lnTo>
                  <a:lnTo>
                    <a:pt x="358716" y="341615"/>
                  </a:lnTo>
                  <a:lnTo>
                    <a:pt x="417612" y="326645"/>
                  </a:lnTo>
                  <a:lnTo>
                    <a:pt x="427899" y="325121"/>
                  </a:lnTo>
                  <a:lnTo>
                    <a:pt x="432852" y="325121"/>
                  </a:lnTo>
                  <a:lnTo>
                    <a:pt x="458947" y="330003"/>
                  </a:lnTo>
                  <a:lnTo>
                    <a:pt x="481588" y="343600"/>
                  </a:lnTo>
                  <a:lnTo>
                    <a:pt x="499325" y="364340"/>
                  </a:lnTo>
                  <a:lnTo>
                    <a:pt x="502685" y="372111"/>
                  </a:lnTo>
                  <a:close/>
                </a:path>
              </a:pathLst>
            </a:custGeom>
            <a:solidFill>
              <a:srgbClr val="073762"/>
            </a:solidFill>
          </p:spPr>
          <p:txBody>
            <a:bodyPr wrap="square" lIns="0" tIns="0" rIns="0" bIns="0" rtlCol="0"/>
            <a:lstStyle/>
            <a:p>
              <a:endParaRPr sz="933"/>
            </a:p>
          </p:txBody>
        </p:sp>
        <p:sp>
          <p:nvSpPr>
            <p:cNvPr id="7" name="object 7"/>
            <p:cNvSpPr/>
            <p:nvPr/>
          </p:nvSpPr>
          <p:spPr>
            <a:xfrm>
              <a:off x="6706298" y="2277503"/>
              <a:ext cx="5589270" cy="2402205"/>
            </a:xfrm>
            <a:custGeom>
              <a:avLst/>
              <a:gdLst/>
              <a:ahLst/>
              <a:cxnLst/>
              <a:rect l="l" t="t" r="r" b="b"/>
              <a:pathLst>
                <a:path w="5589270" h="2402204">
                  <a:moveTo>
                    <a:pt x="1263357" y="1997773"/>
                  </a:moveTo>
                  <a:lnTo>
                    <a:pt x="1256588" y="1962505"/>
                  </a:lnTo>
                  <a:lnTo>
                    <a:pt x="1236573" y="1932965"/>
                  </a:lnTo>
                  <a:lnTo>
                    <a:pt x="1202105" y="1906435"/>
                  </a:lnTo>
                  <a:lnTo>
                    <a:pt x="1194993" y="1901990"/>
                  </a:lnTo>
                  <a:lnTo>
                    <a:pt x="1187881" y="1897291"/>
                  </a:lnTo>
                  <a:lnTo>
                    <a:pt x="911529" y="1782483"/>
                  </a:lnTo>
                  <a:lnTo>
                    <a:pt x="899236" y="1818081"/>
                  </a:lnTo>
                  <a:lnTo>
                    <a:pt x="899718" y="1850021"/>
                  </a:lnTo>
                  <a:lnTo>
                    <a:pt x="913345" y="1879244"/>
                  </a:lnTo>
                  <a:lnTo>
                    <a:pt x="940485" y="1906689"/>
                  </a:lnTo>
                  <a:lnTo>
                    <a:pt x="912876" y="1907794"/>
                  </a:lnTo>
                  <a:lnTo>
                    <a:pt x="905814" y="1908213"/>
                  </a:lnTo>
                  <a:lnTo>
                    <a:pt x="793572" y="1913712"/>
                  </a:lnTo>
                  <a:lnTo>
                    <a:pt x="756208" y="1916214"/>
                  </a:lnTo>
                  <a:lnTo>
                    <a:pt x="706869" y="1921027"/>
                  </a:lnTo>
                  <a:lnTo>
                    <a:pt x="657999" y="1928075"/>
                  </a:lnTo>
                  <a:lnTo>
                    <a:pt x="609714" y="1937677"/>
                  </a:lnTo>
                  <a:lnTo>
                    <a:pt x="562152" y="1950161"/>
                  </a:lnTo>
                  <a:lnTo>
                    <a:pt x="515442" y="1965845"/>
                  </a:lnTo>
                  <a:lnTo>
                    <a:pt x="469696" y="1985048"/>
                  </a:lnTo>
                  <a:lnTo>
                    <a:pt x="424522" y="2006358"/>
                  </a:lnTo>
                  <a:lnTo>
                    <a:pt x="379564" y="2028139"/>
                  </a:lnTo>
                  <a:lnTo>
                    <a:pt x="334962" y="2050605"/>
                  </a:lnTo>
                  <a:lnTo>
                    <a:pt x="290868" y="2073986"/>
                  </a:lnTo>
                  <a:lnTo>
                    <a:pt x="247408" y="2098497"/>
                  </a:lnTo>
                  <a:lnTo>
                    <a:pt x="204724" y="2124354"/>
                  </a:lnTo>
                  <a:lnTo>
                    <a:pt x="162953" y="2151786"/>
                  </a:lnTo>
                  <a:lnTo>
                    <a:pt x="122237" y="2181009"/>
                  </a:lnTo>
                  <a:lnTo>
                    <a:pt x="67919" y="2226767"/>
                  </a:lnTo>
                  <a:lnTo>
                    <a:pt x="15811" y="2275370"/>
                  </a:lnTo>
                  <a:lnTo>
                    <a:pt x="0" y="2302675"/>
                  </a:lnTo>
                  <a:lnTo>
                    <a:pt x="2095" y="2313470"/>
                  </a:lnTo>
                  <a:lnTo>
                    <a:pt x="20256" y="2350935"/>
                  </a:lnTo>
                  <a:lnTo>
                    <a:pt x="39230" y="2385733"/>
                  </a:lnTo>
                  <a:lnTo>
                    <a:pt x="52006" y="2401862"/>
                  </a:lnTo>
                  <a:lnTo>
                    <a:pt x="62674" y="2401862"/>
                  </a:lnTo>
                  <a:lnTo>
                    <a:pt x="68008" y="2399449"/>
                  </a:lnTo>
                  <a:lnTo>
                    <a:pt x="73088" y="2394750"/>
                  </a:lnTo>
                  <a:lnTo>
                    <a:pt x="109956" y="2363990"/>
                  </a:lnTo>
                  <a:lnTo>
                    <a:pt x="148996" y="2336457"/>
                  </a:lnTo>
                  <a:lnTo>
                    <a:pt x="189522" y="2311222"/>
                  </a:lnTo>
                  <a:lnTo>
                    <a:pt x="230898" y="2287320"/>
                  </a:lnTo>
                  <a:lnTo>
                    <a:pt x="318439" y="2237778"/>
                  </a:lnTo>
                  <a:lnTo>
                    <a:pt x="364629" y="2212098"/>
                  </a:lnTo>
                  <a:lnTo>
                    <a:pt x="411162" y="2187016"/>
                  </a:lnTo>
                  <a:lnTo>
                    <a:pt x="458089" y="2162784"/>
                  </a:lnTo>
                  <a:lnTo>
                    <a:pt x="505510" y="2139607"/>
                  </a:lnTo>
                  <a:lnTo>
                    <a:pt x="550887" y="2120087"/>
                  </a:lnTo>
                  <a:lnTo>
                    <a:pt x="597115" y="2103716"/>
                  </a:lnTo>
                  <a:lnTo>
                    <a:pt x="644067" y="2090039"/>
                  </a:lnTo>
                  <a:lnTo>
                    <a:pt x="691616" y="2078647"/>
                  </a:lnTo>
                  <a:lnTo>
                    <a:pt x="739635" y="2069084"/>
                  </a:lnTo>
                  <a:lnTo>
                    <a:pt x="787996" y="2060917"/>
                  </a:lnTo>
                  <a:lnTo>
                    <a:pt x="836574" y="2053717"/>
                  </a:lnTo>
                  <a:lnTo>
                    <a:pt x="885240" y="2047024"/>
                  </a:lnTo>
                  <a:lnTo>
                    <a:pt x="885748" y="2046897"/>
                  </a:lnTo>
                  <a:lnTo>
                    <a:pt x="891082" y="2046897"/>
                  </a:lnTo>
                  <a:lnTo>
                    <a:pt x="895527" y="2049056"/>
                  </a:lnTo>
                  <a:lnTo>
                    <a:pt x="899591" y="2049945"/>
                  </a:lnTo>
                  <a:lnTo>
                    <a:pt x="852716" y="2085352"/>
                  </a:lnTo>
                  <a:lnTo>
                    <a:pt x="808405" y="2121319"/>
                  </a:lnTo>
                  <a:lnTo>
                    <a:pt x="785482" y="2160816"/>
                  </a:lnTo>
                  <a:lnTo>
                    <a:pt x="786765" y="2183180"/>
                  </a:lnTo>
                  <a:lnTo>
                    <a:pt x="795705" y="2207933"/>
                  </a:lnTo>
                  <a:lnTo>
                    <a:pt x="797712" y="2212098"/>
                  </a:lnTo>
                  <a:lnTo>
                    <a:pt x="799769" y="2216569"/>
                  </a:lnTo>
                  <a:lnTo>
                    <a:pt x="799007" y="2220379"/>
                  </a:lnTo>
                  <a:lnTo>
                    <a:pt x="799236" y="2233333"/>
                  </a:lnTo>
                  <a:lnTo>
                    <a:pt x="804037" y="2243899"/>
                  </a:lnTo>
                  <a:lnTo>
                    <a:pt x="810780" y="2253386"/>
                  </a:lnTo>
                  <a:lnTo>
                    <a:pt x="816787" y="2263051"/>
                  </a:lnTo>
                  <a:lnTo>
                    <a:pt x="821486" y="2262035"/>
                  </a:lnTo>
                  <a:lnTo>
                    <a:pt x="824407" y="2262162"/>
                  </a:lnTo>
                  <a:lnTo>
                    <a:pt x="824547" y="2262035"/>
                  </a:lnTo>
                  <a:lnTo>
                    <a:pt x="865416" y="2228291"/>
                  </a:lnTo>
                  <a:lnTo>
                    <a:pt x="907516" y="2200325"/>
                  </a:lnTo>
                  <a:lnTo>
                    <a:pt x="951776" y="2176132"/>
                  </a:lnTo>
                  <a:lnTo>
                    <a:pt x="997712" y="2154999"/>
                  </a:lnTo>
                  <a:lnTo>
                    <a:pt x="1044879" y="2136178"/>
                  </a:lnTo>
                  <a:lnTo>
                    <a:pt x="1089291" y="2120201"/>
                  </a:lnTo>
                  <a:lnTo>
                    <a:pt x="1134071" y="2105253"/>
                  </a:lnTo>
                  <a:lnTo>
                    <a:pt x="1179118" y="2091067"/>
                  </a:lnTo>
                  <a:lnTo>
                    <a:pt x="1224330" y="2077377"/>
                  </a:lnTo>
                  <a:lnTo>
                    <a:pt x="1237513" y="2071979"/>
                  </a:lnTo>
                  <a:lnTo>
                    <a:pt x="1247165" y="2064461"/>
                  </a:lnTo>
                  <a:lnTo>
                    <a:pt x="1253845" y="2054415"/>
                  </a:lnTo>
                  <a:lnTo>
                    <a:pt x="1256309" y="2046897"/>
                  </a:lnTo>
                  <a:lnTo>
                    <a:pt x="1258112" y="2041436"/>
                  </a:lnTo>
                  <a:lnTo>
                    <a:pt x="1263357" y="1997773"/>
                  </a:lnTo>
                  <a:close/>
                </a:path>
                <a:path w="5589270" h="2402204">
                  <a:moveTo>
                    <a:pt x="5589206" y="1060640"/>
                  </a:moveTo>
                  <a:lnTo>
                    <a:pt x="5575262" y="982903"/>
                  </a:lnTo>
                  <a:lnTo>
                    <a:pt x="5564492" y="933665"/>
                  </a:lnTo>
                  <a:lnTo>
                    <a:pt x="5554497" y="891400"/>
                  </a:lnTo>
                  <a:lnTo>
                    <a:pt x="5540438" y="835901"/>
                  </a:lnTo>
                  <a:lnTo>
                    <a:pt x="5537708" y="825995"/>
                  </a:lnTo>
                  <a:lnTo>
                    <a:pt x="5534355" y="813803"/>
                  </a:lnTo>
                  <a:lnTo>
                    <a:pt x="5512727" y="739190"/>
                  </a:lnTo>
                  <a:lnTo>
                    <a:pt x="5497373" y="691261"/>
                  </a:lnTo>
                  <a:lnTo>
                    <a:pt x="5480939" y="643648"/>
                  </a:lnTo>
                  <a:lnTo>
                    <a:pt x="5463387" y="596353"/>
                  </a:lnTo>
                  <a:lnTo>
                    <a:pt x="5444680" y="549389"/>
                  </a:lnTo>
                  <a:lnTo>
                    <a:pt x="5424944" y="514045"/>
                  </a:lnTo>
                  <a:lnTo>
                    <a:pt x="5417629" y="508012"/>
                  </a:lnTo>
                  <a:lnTo>
                    <a:pt x="5417629" y="827392"/>
                  </a:lnTo>
                  <a:lnTo>
                    <a:pt x="5416867" y="827265"/>
                  </a:lnTo>
                  <a:lnTo>
                    <a:pt x="5416232" y="826884"/>
                  </a:lnTo>
                  <a:lnTo>
                    <a:pt x="5415724" y="826630"/>
                  </a:lnTo>
                  <a:lnTo>
                    <a:pt x="5415597" y="825995"/>
                  </a:lnTo>
                  <a:lnTo>
                    <a:pt x="5416232" y="826503"/>
                  </a:lnTo>
                  <a:lnTo>
                    <a:pt x="5416740" y="827011"/>
                  </a:lnTo>
                  <a:lnTo>
                    <a:pt x="5417629" y="827392"/>
                  </a:lnTo>
                  <a:lnTo>
                    <a:pt x="5417629" y="508012"/>
                  </a:lnTo>
                  <a:lnTo>
                    <a:pt x="5414340" y="505294"/>
                  </a:lnTo>
                  <a:lnTo>
                    <a:pt x="5402643" y="502399"/>
                  </a:lnTo>
                  <a:lnTo>
                    <a:pt x="5392725" y="504063"/>
                  </a:lnTo>
                  <a:lnTo>
                    <a:pt x="5355780" y="528688"/>
                  </a:lnTo>
                  <a:lnTo>
                    <a:pt x="5345493" y="539483"/>
                  </a:lnTo>
                  <a:lnTo>
                    <a:pt x="5340159" y="544817"/>
                  </a:lnTo>
                  <a:lnTo>
                    <a:pt x="5329847" y="558634"/>
                  </a:lnTo>
                  <a:lnTo>
                    <a:pt x="5325821" y="573138"/>
                  </a:lnTo>
                  <a:lnTo>
                    <a:pt x="5327929" y="587641"/>
                  </a:lnTo>
                  <a:lnTo>
                    <a:pt x="5335968" y="601459"/>
                  </a:lnTo>
                  <a:lnTo>
                    <a:pt x="5345227" y="614845"/>
                  </a:lnTo>
                  <a:lnTo>
                    <a:pt x="5351970" y="628929"/>
                  </a:lnTo>
                  <a:lnTo>
                    <a:pt x="5357177" y="643432"/>
                  </a:lnTo>
                  <a:lnTo>
                    <a:pt x="5373865" y="695693"/>
                  </a:lnTo>
                  <a:lnTo>
                    <a:pt x="5385435" y="733399"/>
                  </a:lnTo>
                  <a:lnTo>
                    <a:pt x="5396814" y="771169"/>
                  </a:lnTo>
                  <a:lnTo>
                    <a:pt x="5408231" y="808977"/>
                  </a:lnTo>
                  <a:lnTo>
                    <a:pt x="5406580" y="811644"/>
                  </a:lnTo>
                  <a:lnTo>
                    <a:pt x="5404294" y="813295"/>
                  </a:lnTo>
                  <a:lnTo>
                    <a:pt x="5401119" y="813803"/>
                  </a:lnTo>
                  <a:lnTo>
                    <a:pt x="5377472" y="779386"/>
                  </a:lnTo>
                  <a:lnTo>
                    <a:pt x="5353736" y="745083"/>
                  </a:lnTo>
                  <a:lnTo>
                    <a:pt x="5330342" y="710565"/>
                  </a:lnTo>
                  <a:lnTo>
                    <a:pt x="5307774" y="675500"/>
                  </a:lnTo>
                  <a:lnTo>
                    <a:pt x="5278666" y="630783"/>
                  </a:lnTo>
                  <a:lnTo>
                    <a:pt x="5248046" y="587070"/>
                  </a:lnTo>
                  <a:lnTo>
                    <a:pt x="5216614" y="543915"/>
                  </a:lnTo>
                  <a:lnTo>
                    <a:pt x="5185003" y="500862"/>
                  </a:lnTo>
                  <a:lnTo>
                    <a:pt x="5153876" y="457441"/>
                  </a:lnTo>
                  <a:lnTo>
                    <a:pt x="5123891" y="413207"/>
                  </a:lnTo>
                  <a:lnTo>
                    <a:pt x="5095722" y="367677"/>
                  </a:lnTo>
                  <a:lnTo>
                    <a:pt x="5070030" y="320408"/>
                  </a:lnTo>
                  <a:lnTo>
                    <a:pt x="5044694" y="275551"/>
                  </a:lnTo>
                  <a:lnTo>
                    <a:pt x="5015877" y="232435"/>
                  </a:lnTo>
                  <a:lnTo>
                    <a:pt x="4985004" y="190500"/>
                  </a:lnTo>
                  <a:lnTo>
                    <a:pt x="4953444" y="149225"/>
                  </a:lnTo>
                  <a:lnTo>
                    <a:pt x="4930165" y="115874"/>
                  </a:lnTo>
                  <a:lnTo>
                    <a:pt x="4908461" y="81572"/>
                  </a:lnTo>
                  <a:lnTo>
                    <a:pt x="4886223" y="47726"/>
                  </a:lnTo>
                  <a:lnTo>
                    <a:pt x="4861369" y="15748"/>
                  </a:lnTo>
                  <a:lnTo>
                    <a:pt x="4840287" y="0"/>
                  </a:lnTo>
                  <a:lnTo>
                    <a:pt x="4834318" y="0"/>
                  </a:lnTo>
                  <a:lnTo>
                    <a:pt x="4829238" y="5969"/>
                  </a:lnTo>
                  <a:lnTo>
                    <a:pt x="4823523" y="18542"/>
                  </a:lnTo>
                  <a:lnTo>
                    <a:pt x="4807572" y="55600"/>
                  </a:lnTo>
                  <a:lnTo>
                    <a:pt x="4798098" y="92989"/>
                  </a:lnTo>
                  <a:lnTo>
                    <a:pt x="4801235" y="130619"/>
                  </a:lnTo>
                  <a:lnTo>
                    <a:pt x="4823142" y="168402"/>
                  </a:lnTo>
                  <a:lnTo>
                    <a:pt x="4828578" y="175475"/>
                  </a:lnTo>
                  <a:lnTo>
                    <a:pt x="4833378" y="183134"/>
                  </a:lnTo>
                  <a:lnTo>
                    <a:pt x="4838027" y="190969"/>
                  </a:lnTo>
                  <a:lnTo>
                    <a:pt x="4842954" y="198628"/>
                  </a:lnTo>
                  <a:lnTo>
                    <a:pt x="4870475" y="238353"/>
                  </a:lnTo>
                  <a:lnTo>
                    <a:pt x="4897564" y="278371"/>
                  </a:lnTo>
                  <a:lnTo>
                    <a:pt x="4924298" y="318604"/>
                  </a:lnTo>
                  <a:lnTo>
                    <a:pt x="4950790" y="359016"/>
                  </a:lnTo>
                  <a:lnTo>
                    <a:pt x="5060632" y="528688"/>
                  </a:lnTo>
                  <a:lnTo>
                    <a:pt x="5229034" y="786879"/>
                  </a:lnTo>
                  <a:lnTo>
                    <a:pt x="5245887" y="812355"/>
                  </a:lnTo>
                  <a:lnTo>
                    <a:pt x="5255057" y="825982"/>
                  </a:lnTo>
                  <a:lnTo>
                    <a:pt x="5299265" y="891400"/>
                  </a:lnTo>
                  <a:lnTo>
                    <a:pt x="5283505" y="888885"/>
                  </a:lnTo>
                  <a:lnTo>
                    <a:pt x="5270551" y="883920"/>
                  </a:lnTo>
                  <a:lnTo>
                    <a:pt x="5259273" y="877849"/>
                  </a:lnTo>
                  <a:lnTo>
                    <a:pt x="5248592" y="871969"/>
                  </a:lnTo>
                  <a:lnTo>
                    <a:pt x="5211686" y="855065"/>
                  </a:lnTo>
                  <a:lnTo>
                    <a:pt x="5174107" y="840016"/>
                  </a:lnTo>
                  <a:lnTo>
                    <a:pt x="5136185" y="825995"/>
                  </a:lnTo>
                  <a:lnTo>
                    <a:pt x="5098097" y="812152"/>
                  </a:lnTo>
                  <a:lnTo>
                    <a:pt x="5058346" y="804532"/>
                  </a:lnTo>
                  <a:lnTo>
                    <a:pt x="5020742" y="812355"/>
                  </a:lnTo>
                  <a:lnTo>
                    <a:pt x="4989995" y="832510"/>
                  </a:lnTo>
                  <a:lnTo>
                    <a:pt x="4965941" y="860044"/>
                  </a:lnTo>
                  <a:lnTo>
                    <a:pt x="4948491" y="890003"/>
                  </a:lnTo>
                  <a:lnTo>
                    <a:pt x="4946129" y="896607"/>
                  </a:lnTo>
                  <a:lnTo>
                    <a:pt x="4946180" y="902449"/>
                  </a:lnTo>
                  <a:lnTo>
                    <a:pt x="4949596" y="906868"/>
                  </a:lnTo>
                  <a:lnTo>
                    <a:pt x="4957381" y="909180"/>
                  </a:lnTo>
                  <a:lnTo>
                    <a:pt x="4987290" y="915492"/>
                  </a:lnTo>
                  <a:lnTo>
                    <a:pt x="5015560" y="926236"/>
                  </a:lnTo>
                  <a:lnTo>
                    <a:pt x="5114442" y="974928"/>
                  </a:lnTo>
                  <a:lnTo>
                    <a:pt x="5158448" y="997623"/>
                  </a:lnTo>
                  <a:lnTo>
                    <a:pt x="5202110" y="1020978"/>
                  </a:lnTo>
                  <a:lnTo>
                    <a:pt x="5245506" y="1044829"/>
                  </a:lnTo>
                  <a:lnTo>
                    <a:pt x="5288699" y="1069086"/>
                  </a:lnTo>
                  <a:lnTo>
                    <a:pt x="5394223" y="1129436"/>
                  </a:lnTo>
                  <a:lnTo>
                    <a:pt x="5452427" y="1163561"/>
                  </a:lnTo>
                  <a:lnTo>
                    <a:pt x="5460276" y="1167892"/>
                  </a:lnTo>
                  <a:lnTo>
                    <a:pt x="5467883" y="1171206"/>
                  </a:lnTo>
                  <a:lnTo>
                    <a:pt x="5475313" y="1173340"/>
                  </a:lnTo>
                  <a:lnTo>
                    <a:pt x="5482780" y="1174102"/>
                  </a:lnTo>
                  <a:lnTo>
                    <a:pt x="5489981" y="1173340"/>
                  </a:lnTo>
                  <a:lnTo>
                    <a:pt x="5522125" y="1150785"/>
                  </a:lnTo>
                  <a:lnTo>
                    <a:pt x="5530672" y="1140269"/>
                  </a:lnTo>
                  <a:lnTo>
                    <a:pt x="5539143" y="1130922"/>
                  </a:lnTo>
                  <a:lnTo>
                    <a:pt x="5548185" y="1124699"/>
                  </a:lnTo>
                  <a:lnTo>
                    <a:pt x="5574601" y="1107643"/>
                  </a:lnTo>
                  <a:lnTo>
                    <a:pt x="5586971" y="1086015"/>
                  </a:lnTo>
                  <a:lnTo>
                    <a:pt x="5589206" y="1060640"/>
                  </a:lnTo>
                  <a:close/>
                </a:path>
              </a:pathLst>
            </a:custGeom>
            <a:solidFill>
              <a:srgbClr val="002060"/>
            </a:solidFill>
          </p:spPr>
          <p:txBody>
            <a:bodyPr wrap="square" lIns="0" tIns="0" rIns="0" bIns="0" rtlCol="0"/>
            <a:lstStyle/>
            <a:p>
              <a:endParaRPr sz="933"/>
            </a:p>
          </p:txBody>
        </p:sp>
      </p:grpSp>
      <p:sp>
        <p:nvSpPr>
          <p:cNvPr id="8" name="object 8"/>
          <p:cNvSpPr txBox="1">
            <a:spLocks noGrp="1"/>
          </p:cNvSpPr>
          <p:nvPr>
            <p:ph type="ftr" sz="quarter" idx="5"/>
          </p:nvPr>
        </p:nvSpPr>
        <p:spPr>
          <a:xfrm>
            <a:off x="6938111" y="9290455"/>
            <a:ext cx="8517255" cy="752475"/>
          </a:xfrm>
          <a:prstGeom prst="rect">
            <a:avLst/>
          </a:prstGeom>
        </p:spPr>
        <p:txBody>
          <a:bodyPr vert="horz" wrap="square" lIns="0" tIns="0" rIns="0" bIns="0" rtlCol="0">
            <a:spAutoFit/>
          </a:bodyPr>
          <a:lstStyle>
            <a:defPPr>
              <a:defRPr lang="en-US"/>
            </a:defPPr>
            <a:lvl1pPr marL="0" algn="l" defTabSz="914400" rtl="0" eaLnBrk="1" latinLnBrk="0" hangingPunct="1">
              <a:defRPr sz="2300" b="0" i="0" kern="1200">
                <a:solidFill>
                  <a:srgbClr val="002675"/>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73469" marR="3387" indent="-765425">
              <a:lnSpc>
                <a:spcPts val="1800"/>
              </a:lnSpc>
              <a:spcBef>
                <a:spcPts val="213"/>
              </a:spcBef>
            </a:pPr>
            <a:r>
              <a:rPr lang="en-US" spc="-85"/>
              <a:t>Flying</a:t>
            </a:r>
            <a:r>
              <a:rPr lang="en-US" spc="-200"/>
              <a:t> </a:t>
            </a:r>
            <a:r>
              <a:rPr lang="en-US" spc="-90"/>
              <a:t>Digital</a:t>
            </a:r>
            <a:r>
              <a:rPr lang="en-US" spc="-200"/>
              <a:t> </a:t>
            </a:r>
            <a:r>
              <a:rPr lang="en-US" spc="-120"/>
              <a:t>-</a:t>
            </a:r>
            <a:r>
              <a:rPr lang="en-US" spc="-195"/>
              <a:t> </a:t>
            </a:r>
            <a:r>
              <a:rPr lang="en-US" spc="-105"/>
              <a:t>Training,</a:t>
            </a:r>
            <a:r>
              <a:rPr lang="en-US" spc="-200"/>
              <a:t> </a:t>
            </a:r>
            <a:r>
              <a:rPr lang="en-US" spc="-110"/>
              <a:t>Employment,</a:t>
            </a:r>
            <a:r>
              <a:rPr lang="en-US" spc="-195"/>
              <a:t> </a:t>
            </a:r>
            <a:r>
              <a:rPr lang="en-US" spc="-100"/>
              <a:t>Development</a:t>
            </a:r>
            <a:r>
              <a:rPr lang="en-US" spc="-200"/>
              <a:t> </a:t>
            </a:r>
            <a:r>
              <a:rPr lang="en-US" spc="-114"/>
              <a:t>(TrainyFly) </a:t>
            </a:r>
            <a:r>
              <a:rPr lang="en-US" spc="-790"/>
              <a:t> </a:t>
            </a:r>
            <a:r>
              <a:rPr lang="en-US" spc="-55"/>
              <a:t>N</a:t>
            </a:r>
            <a:r>
              <a:rPr lang="en-US" spc="-70"/>
              <a:t>o</a:t>
            </a:r>
            <a:r>
              <a:rPr lang="en-US" spc="-204"/>
              <a:t>. </a:t>
            </a:r>
            <a:r>
              <a:rPr lang="en-US" spc="-45"/>
              <a:t>2022</a:t>
            </a:r>
            <a:r>
              <a:rPr lang="en-US" spc="-95"/>
              <a:t>-</a:t>
            </a:r>
            <a:r>
              <a:rPr lang="en-US" spc="-45"/>
              <a:t>1</a:t>
            </a:r>
            <a:r>
              <a:rPr lang="en-US" spc="-95"/>
              <a:t>-L</a:t>
            </a:r>
            <a:r>
              <a:rPr lang="en-US" spc="-135"/>
              <a:t>V</a:t>
            </a:r>
            <a:r>
              <a:rPr lang="en-US" spc="-45"/>
              <a:t>01</a:t>
            </a:r>
            <a:r>
              <a:rPr lang="en-US" spc="-95"/>
              <a:t>-K</a:t>
            </a:r>
            <a:r>
              <a:rPr lang="en-US" spc="-60"/>
              <a:t>A</a:t>
            </a:r>
            <a:r>
              <a:rPr lang="en-US" spc="-45"/>
              <a:t>210</a:t>
            </a:r>
            <a:r>
              <a:rPr lang="en-US" spc="-95"/>
              <a:t>-</a:t>
            </a:r>
            <a:r>
              <a:rPr lang="en-US" spc="-60"/>
              <a:t>A</a:t>
            </a:r>
            <a:r>
              <a:rPr lang="en-US" spc="-190"/>
              <a:t>D</a:t>
            </a:r>
            <a:r>
              <a:rPr lang="en-US" spc="-85"/>
              <a:t>U</a:t>
            </a:r>
            <a:r>
              <a:rPr lang="en-US" spc="-95"/>
              <a:t>-</a:t>
            </a:r>
            <a:r>
              <a:rPr lang="en-US" spc="-45"/>
              <a:t>00008426</a:t>
            </a:r>
            <a:r>
              <a:rPr lang="en-US" spc="-70"/>
              <a:t>4</a:t>
            </a:r>
            <a:endParaRPr spc="-47"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93443" y="765866"/>
            <a:ext cx="4148243" cy="452261"/>
          </a:xfrm>
          <a:prstGeom prst="rect">
            <a:avLst/>
          </a:prstGeom>
        </p:spPr>
        <p:txBody>
          <a:bodyPr spcFirstLastPara="1" vert="horz" wrap="square" lIns="0" tIns="8467" rIns="0" bIns="0" rtlCol="0" anchor="t" anchorCtr="0">
            <a:spAutoFit/>
          </a:bodyPr>
          <a:lstStyle/>
          <a:p>
            <a:pPr marL="8467">
              <a:spcBef>
                <a:spcPts val="67"/>
              </a:spcBef>
            </a:pPr>
            <a:r>
              <a:rPr spc="-147" dirty="0"/>
              <a:t>U</a:t>
            </a:r>
            <a:r>
              <a:rPr spc="-283" dirty="0"/>
              <a:t>S</a:t>
            </a:r>
            <a:r>
              <a:rPr spc="-140" dirty="0"/>
              <a:t>E</a:t>
            </a:r>
            <a:r>
              <a:rPr spc="-310" dirty="0"/>
              <a:t> </a:t>
            </a:r>
            <a:r>
              <a:rPr spc="13" dirty="0"/>
              <a:t>P</a:t>
            </a:r>
            <a:r>
              <a:rPr spc="-53" dirty="0"/>
              <a:t>I</a:t>
            </a:r>
            <a:r>
              <a:rPr spc="-210" dirty="0"/>
              <a:t>C</a:t>
            </a:r>
            <a:r>
              <a:rPr spc="-120" dirty="0"/>
              <a:t>T</a:t>
            </a:r>
            <a:r>
              <a:rPr spc="-147" dirty="0"/>
              <a:t>U</a:t>
            </a:r>
            <a:r>
              <a:rPr spc="-150" dirty="0"/>
              <a:t>R</a:t>
            </a:r>
            <a:r>
              <a:rPr spc="-133" dirty="0"/>
              <a:t>E</a:t>
            </a:r>
            <a:r>
              <a:rPr spc="-289" dirty="0"/>
              <a:t>S</a:t>
            </a:r>
            <a:r>
              <a:rPr spc="-310" dirty="0"/>
              <a:t> </a:t>
            </a:r>
            <a:r>
              <a:rPr spc="-53" dirty="0"/>
              <a:t>I</a:t>
            </a:r>
            <a:r>
              <a:rPr spc="-117" dirty="0"/>
              <a:t>N</a:t>
            </a:r>
            <a:r>
              <a:rPr spc="-310" dirty="0"/>
              <a:t> </a:t>
            </a:r>
            <a:r>
              <a:rPr spc="-210" dirty="0"/>
              <a:t>C</a:t>
            </a:r>
            <a:r>
              <a:rPr spc="-113" dirty="0"/>
              <a:t>A</a:t>
            </a:r>
            <a:r>
              <a:rPr spc="-110" dirty="0"/>
              <a:t>N</a:t>
            </a:r>
            <a:r>
              <a:rPr spc="-203" dirty="0"/>
              <a:t>V</a:t>
            </a:r>
            <a:r>
              <a:rPr spc="-120" dirty="0"/>
              <a:t>A</a:t>
            </a:r>
          </a:p>
        </p:txBody>
      </p:sp>
      <p:grpSp>
        <p:nvGrpSpPr>
          <p:cNvPr id="3" name="object 3"/>
          <p:cNvGrpSpPr/>
          <p:nvPr/>
        </p:nvGrpSpPr>
        <p:grpSpPr>
          <a:xfrm>
            <a:off x="948297" y="1527259"/>
            <a:ext cx="6834293" cy="4061883"/>
            <a:chOff x="1422445" y="2290888"/>
            <a:chExt cx="10251440" cy="6092825"/>
          </a:xfrm>
        </p:grpSpPr>
        <p:pic>
          <p:nvPicPr>
            <p:cNvPr id="4" name="object 4"/>
            <p:cNvPicPr/>
            <p:nvPr/>
          </p:nvPicPr>
          <p:blipFill>
            <a:blip r:embed="rId2" cstate="print"/>
            <a:stretch>
              <a:fillRect/>
            </a:stretch>
          </p:blipFill>
          <p:spPr>
            <a:xfrm>
              <a:off x="5011618" y="3068599"/>
              <a:ext cx="104775" cy="104774"/>
            </a:xfrm>
            <a:prstGeom prst="rect">
              <a:avLst/>
            </a:prstGeom>
          </p:spPr>
        </p:pic>
        <p:pic>
          <p:nvPicPr>
            <p:cNvPr id="5" name="object 5"/>
            <p:cNvPicPr/>
            <p:nvPr/>
          </p:nvPicPr>
          <p:blipFill>
            <a:blip r:embed="rId2" cstate="print"/>
            <a:stretch>
              <a:fillRect/>
            </a:stretch>
          </p:blipFill>
          <p:spPr>
            <a:xfrm>
              <a:off x="5011618" y="3868699"/>
              <a:ext cx="104775" cy="104774"/>
            </a:xfrm>
            <a:prstGeom prst="rect">
              <a:avLst/>
            </a:prstGeom>
          </p:spPr>
        </p:pic>
        <p:pic>
          <p:nvPicPr>
            <p:cNvPr id="6" name="object 6"/>
            <p:cNvPicPr/>
            <p:nvPr/>
          </p:nvPicPr>
          <p:blipFill>
            <a:blip r:embed="rId2" cstate="print"/>
            <a:stretch>
              <a:fillRect/>
            </a:stretch>
          </p:blipFill>
          <p:spPr>
            <a:xfrm>
              <a:off x="5011618" y="4268749"/>
              <a:ext cx="104775" cy="104774"/>
            </a:xfrm>
            <a:prstGeom prst="rect">
              <a:avLst/>
            </a:prstGeom>
          </p:spPr>
        </p:pic>
        <p:pic>
          <p:nvPicPr>
            <p:cNvPr id="7" name="object 7"/>
            <p:cNvPicPr/>
            <p:nvPr/>
          </p:nvPicPr>
          <p:blipFill>
            <a:blip r:embed="rId3" cstate="print"/>
            <a:stretch>
              <a:fillRect/>
            </a:stretch>
          </p:blipFill>
          <p:spPr>
            <a:xfrm>
              <a:off x="1422445" y="2290888"/>
              <a:ext cx="3073354" cy="6029198"/>
            </a:xfrm>
            <a:prstGeom prst="rect">
              <a:avLst/>
            </a:prstGeom>
          </p:spPr>
        </p:pic>
        <p:pic>
          <p:nvPicPr>
            <p:cNvPr id="8" name="object 8"/>
            <p:cNvPicPr/>
            <p:nvPr/>
          </p:nvPicPr>
          <p:blipFill>
            <a:blip r:embed="rId4" cstate="print"/>
            <a:stretch>
              <a:fillRect/>
            </a:stretch>
          </p:blipFill>
          <p:spPr>
            <a:xfrm>
              <a:off x="8375706" y="2290888"/>
              <a:ext cx="3297616" cy="6092825"/>
            </a:xfrm>
            <a:prstGeom prst="rect">
              <a:avLst/>
            </a:prstGeom>
          </p:spPr>
        </p:pic>
      </p:grpSp>
      <p:sp>
        <p:nvSpPr>
          <p:cNvPr id="9" name="object 9"/>
          <p:cNvSpPr txBox="1"/>
          <p:nvPr/>
        </p:nvSpPr>
        <p:spPr>
          <a:xfrm>
            <a:off x="3173862" y="1553698"/>
            <a:ext cx="2125133" cy="1958870"/>
          </a:xfrm>
          <a:prstGeom prst="rect">
            <a:avLst/>
          </a:prstGeom>
        </p:spPr>
        <p:txBody>
          <a:bodyPr vert="horz" wrap="square" lIns="0" tIns="7620" rIns="0" bIns="0" rtlCol="0">
            <a:spAutoFit/>
          </a:bodyPr>
          <a:lstStyle/>
          <a:p>
            <a:pPr marL="8467">
              <a:spcBef>
                <a:spcPts val="60"/>
              </a:spcBef>
            </a:pPr>
            <a:r>
              <a:rPr sz="1567" spc="-3" dirty="0">
                <a:latin typeface="Verdana"/>
                <a:cs typeface="Verdana"/>
              </a:rPr>
              <a:t>P</a:t>
            </a:r>
            <a:r>
              <a:rPr sz="1567" spc="-76" dirty="0">
                <a:latin typeface="Verdana"/>
                <a:cs typeface="Verdana"/>
              </a:rPr>
              <a:t>H</a:t>
            </a:r>
            <a:r>
              <a:rPr sz="1567" spc="-133" dirty="0">
                <a:latin typeface="Verdana"/>
                <a:cs typeface="Verdana"/>
              </a:rPr>
              <a:t>O</a:t>
            </a:r>
            <a:r>
              <a:rPr sz="1567" spc="-76" dirty="0">
                <a:latin typeface="Verdana"/>
                <a:cs typeface="Verdana"/>
              </a:rPr>
              <a:t>T</a:t>
            </a:r>
            <a:r>
              <a:rPr sz="1567" spc="-133" dirty="0">
                <a:latin typeface="Verdana"/>
                <a:cs typeface="Verdana"/>
              </a:rPr>
              <a:t>O</a:t>
            </a:r>
            <a:r>
              <a:rPr sz="1567" spc="-167" dirty="0">
                <a:latin typeface="Verdana"/>
                <a:cs typeface="Verdana"/>
              </a:rPr>
              <a:t>S</a:t>
            </a:r>
            <a:r>
              <a:rPr sz="1567" spc="-183" dirty="0">
                <a:latin typeface="Verdana"/>
                <a:cs typeface="Verdana"/>
              </a:rPr>
              <a:t> </a:t>
            </a:r>
            <a:r>
              <a:rPr sz="1567" spc="-257" dirty="0">
                <a:latin typeface="Verdana"/>
                <a:cs typeface="Verdana"/>
              </a:rPr>
              <a:t>:</a:t>
            </a:r>
            <a:endParaRPr sz="1567">
              <a:latin typeface="Verdana"/>
              <a:cs typeface="Verdana"/>
            </a:endParaRPr>
          </a:p>
          <a:p>
            <a:pPr marL="345457" marR="147751">
              <a:lnSpc>
                <a:spcPct val="111700"/>
              </a:lnSpc>
              <a:spcBef>
                <a:spcPts val="947"/>
              </a:spcBef>
            </a:pPr>
            <a:r>
              <a:rPr sz="1567" spc="-130" dirty="0">
                <a:latin typeface="Verdana"/>
                <a:cs typeface="Verdana"/>
              </a:rPr>
              <a:t>C</a:t>
            </a:r>
            <a:r>
              <a:rPr sz="1567" spc="-113" dirty="0">
                <a:latin typeface="Verdana"/>
                <a:cs typeface="Verdana"/>
              </a:rPr>
              <a:t>a</a:t>
            </a:r>
            <a:r>
              <a:rPr sz="1567" spc="-110" dirty="0">
                <a:latin typeface="Verdana"/>
                <a:cs typeface="Verdana"/>
              </a:rPr>
              <a:t>n</a:t>
            </a:r>
            <a:r>
              <a:rPr sz="1567" spc="-163" dirty="0">
                <a:latin typeface="Verdana"/>
                <a:cs typeface="Verdana"/>
              </a:rPr>
              <a:t>v</a:t>
            </a:r>
            <a:r>
              <a:rPr sz="1567" spc="-110" dirty="0">
                <a:latin typeface="Verdana"/>
                <a:cs typeface="Verdana"/>
              </a:rPr>
              <a:t>a</a:t>
            </a:r>
            <a:r>
              <a:rPr sz="1567" spc="-183" dirty="0">
                <a:latin typeface="Verdana"/>
                <a:cs typeface="Verdana"/>
              </a:rPr>
              <a:t> </a:t>
            </a:r>
            <a:r>
              <a:rPr sz="1567" spc="-110" dirty="0">
                <a:latin typeface="Verdana"/>
                <a:cs typeface="Verdana"/>
              </a:rPr>
              <a:t>h</a:t>
            </a:r>
            <a:r>
              <a:rPr sz="1567" spc="-113" dirty="0">
                <a:latin typeface="Verdana"/>
                <a:cs typeface="Verdana"/>
              </a:rPr>
              <a:t>a</a:t>
            </a:r>
            <a:r>
              <a:rPr sz="1567" spc="-57" dirty="0">
                <a:latin typeface="Verdana"/>
                <a:cs typeface="Verdana"/>
              </a:rPr>
              <a:t>s</a:t>
            </a:r>
            <a:r>
              <a:rPr sz="1567" spc="-183" dirty="0">
                <a:latin typeface="Verdana"/>
                <a:cs typeface="Verdana"/>
              </a:rPr>
              <a:t> </a:t>
            </a:r>
            <a:r>
              <a:rPr sz="1567" spc="-110" dirty="0">
                <a:latin typeface="Verdana"/>
                <a:cs typeface="Verdana"/>
              </a:rPr>
              <a:t>a</a:t>
            </a:r>
            <a:r>
              <a:rPr sz="1567" spc="-183" dirty="0">
                <a:latin typeface="Verdana"/>
                <a:cs typeface="Verdana"/>
              </a:rPr>
              <a:t> </a:t>
            </a:r>
            <a:r>
              <a:rPr sz="1567" spc="-76" dirty="0">
                <a:latin typeface="Verdana"/>
                <a:cs typeface="Verdana"/>
              </a:rPr>
              <a:t>p</a:t>
            </a:r>
            <a:r>
              <a:rPr sz="1567" spc="-110" dirty="0">
                <a:latin typeface="Verdana"/>
                <a:cs typeface="Verdana"/>
              </a:rPr>
              <a:t>h</a:t>
            </a:r>
            <a:r>
              <a:rPr sz="1567" spc="-80" dirty="0">
                <a:latin typeface="Verdana"/>
                <a:cs typeface="Verdana"/>
              </a:rPr>
              <a:t>o</a:t>
            </a:r>
            <a:r>
              <a:rPr sz="1567" spc="-73" dirty="0">
                <a:latin typeface="Verdana"/>
                <a:cs typeface="Verdana"/>
              </a:rPr>
              <a:t>t</a:t>
            </a:r>
            <a:r>
              <a:rPr sz="1567" spc="-57" dirty="0">
                <a:latin typeface="Verdana"/>
                <a:cs typeface="Verdana"/>
              </a:rPr>
              <a:t>o  </a:t>
            </a:r>
            <a:r>
              <a:rPr sz="1567" spc="-100" dirty="0">
                <a:latin typeface="Verdana"/>
                <a:cs typeface="Verdana"/>
              </a:rPr>
              <a:t>bank</a:t>
            </a:r>
            <a:endParaRPr sz="1567">
              <a:latin typeface="Verdana"/>
              <a:cs typeface="Verdana"/>
            </a:endParaRPr>
          </a:p>
          <a:p>
            <a:pPr marL="345457" marR="3387">
              <a:lnSpc>
                <a:spcPct val="111700"/>
              </a:lnSpc>
            </a:pPr>
            <a:r>
              <a:rPr sz="1567" spc="-163" dirty="0">
                <a:latin typeface="Verdana"/>
                <a:cs typeface="Verdana"/>
              </a:rPr>
              <a:t>D</a:t>
            </a:r>
            <a:r>
              <a:rPr sz="1567" spc="-43" dirty="0">
                <a:latin typeface="Verdana"/>
                <a:cs typeface="Verdana"/>
              </a:rPr>
              <a:t>i</a:t>
            </a:r>
            <a:r>
              <a:rPr sz="1567" spc="-163" dirty="0">
                <a:latin typeface="Verdana"/>
                <a:cs typeface="Verdana"/>
              </a:rPr>
              <a:t>v</a:t>
            </a:r>
            <a:r>
              <a:rPr sz="1567" spc="-80" dirty="0">
                <a:latin typeface="Verdana"/>
                <a:cs typeface="Verdana"/>
              </a:rPr>
              <a:t>e</a:t>
            </a:r>
            <a:r>
              <a:rPr sz="1567" spc="-100" dirty="0">
                <a:latin typeface="Verdana"/>
                <a:cs typeface="Verdana"/>
              </a:rPr>
              <a:t>r</a:t>
            </a:r>
            <a:r>
              <a:rPr sz="1567" spc="-60" dirty="0">
                <a:latin typeface="Verdana"/>
                <a:cs typeface="Verdana"/>
              </a:rPr>
              <a:t>s</a:t>
            </a:r>
            <a:r>
              <a:rPr sz="1567" spc="-43" dirty="0">
                <a:latin typeface="Verdana"/>
                <a:cs typeface="Verdana"/>
              </a:rPr>
              <a:t>i</a:t>
            </a:r>
            <a:r>
              <a:rPr sz="1567" spc="-73" dirty="0">
                <a:latin typeface="Verdana"/>
                <a:cs typeface="Verdana"/>
              </a:rPr>
              <a:t>t</a:t>
            </a:r>
            <a:r>
              <a:rPr sz="1567" spc="-150" dirty="0">
                <a:latin typeface="Verdana"/>
                <a:cs typeface="Verdana"/>
              </a:rPr>
              <a:t>y</a:t>
            </a:r>
            <a:r>
              <a:rPr sz="1567" spc="-183" dirty="0">
                <a:latin typeface="Verdana"/>
                <a:cs typeface="Verdana"/>
              </a:rPr>
              <a:t> </a:t>
            </a:r>
            <a:r>
              <a:rPr sz="1567" spc="-80" dirty="0">
                <a:latin typeface="Verdana"/>
                <a:cs typeface="Verdana"/>
              </a:rPr>
              <a:t>o</a:t>
            </a:r>
            <a:r>
              <a:rPr sz="1567" spc="-47" dirty="0">
                <a:latin typeface="Verdana"/>
                <a:cs typeface="Verdana"/>
              </a:rPr>
              <a:t>f</a:t>
            </a:r>
            <a:r>
              <a:rPr sz="1567" spc="-183" dirty="0">
                <a:latin typeface="Verdana"/>
                <a:cs typeface="Verdana"/>
              </a:rPr>
              <a:t> </a:t>
            </a:r>
            <a:r>
              <a:rPr sz="1567" spc="-76" dirty="0">
                <a:latin typeface="Verdana"/>
                <a:cs typeface="Verdana"/>
              </a:rPr>
              <a:t>p</a:t>
            </a:r>
            <a:r>
              <a:rPr sz="1567" spc="-43" dirty="0">
                <a:latin typeface="Verdana"/>
                <a:cs typeface="Verdana"/>
              </a:rPr>
              <a:t>i</a:t>
            </a:r>
            <a:r>
              <a:rPr sz="1567" spc="-37" dirty="0">
                <a:latin typeface="Verdana"/>
                <a:cs typeface="Verdana"/>
              </a:rPr>
              <a:t>c</a:t>
            </a:r>
            <a:r>
              <a:rPr sz="1567" spc="-73" dirty="0">
                <a:latin typeface="Verdana"/>
                <a:cs typeface="Verdana"/>
              </a:rPr>
              <a:t>t</a:t>
            </a:r>
            <a:r>
              <a:rPr sz="1567" spc="-110" dirty="0">
                <a:latin typeface="Verdana"/>
                <a:cs typeface="Verdana"/>
              </a:rPr>
              <a:t>u</a:t>
            </a:r>
            <a:r>
              <a:rPr sz="1567" spc="-100" dirty="0">
                <a:latin typeface="Verdana"/>
                <a:cs typeface="Verdana"/>
              </a:rPr>
              <a:t>r</a:t>
            </a:r>
            <a:r>
              <a:rPr sz="1567" spc="-80" dirty="0">
                <a:latin typeface="Verdana"/>
                <a:cs typeface="Verdana"/>
              </a:rPr>
              <a:t>e</a:t>
            </a:r>
            <a:r>
              <a:rPr sz="1567" spc="-47" dirty="0">
                <a:latin typeface="Verdana"/>
                <a:cs typeface="Verdana"/>
              </a:rPr>
              <a:t>s  </a:t>
            </a:r>
            <a:r>
              <a:rPr sz="1567" spc="-169" dirty="0">
                <a:latin typeface="Verdana"/>
                <a:cs typeface="Verdana"/>
              </a:rPr>
              <a:t>S</a:t>
            </a:r>
            <a:r>
              <a:rPr sz="1567" spc="-80" dirty="0">
                <a:latin typeface="Verdana"/>
                <a:cs typeface="Verdana"/>
              </a:rPr>
              <a:t>e</a:t>
            </a:r>
            <a:r>
              <a:rPr sz="1567" spc="-113" dirty="0">
                <a:latin typeface="Verdana"/>
                <a:cs typeface="Verdana"/>
              </a:rPr>
              <a:t>a</a:t>
            </a:r>
            <a:r>
              <a:rPr sz="1567" spc="-100" dirty="0">
                <a:latin typeface="Verdana"/>
                <a:cs typeface="Verdana"/>
              </a:rPr>
              <a:t>r</a:t>
            </a:r>
            <a:r>
              <a:rPr sz="1567" spc="-37" dirty="0">
                <a:latin typeface="Verdana"/>
                <a:cs typeface="Verdana"/>
              </a:rPr>
              <a:t>c</a:t>
            </a:r>
            <a:r>
              <a:rPr sz="1567" spc="-107" dirty="0">
                <a:latin typeface="Verdana"/>
                <a:cs typeface="Verdana"/>
              </a:rPr>
              <a:t>h</a:t>
            </a:r>
            <a:r>
              <a:rPr sz="1567" spc="-183" dirty="0">
                <a:latin typeface="Verdana"/>
                <a:cs typeface="Verdana"/>
              </a:rPr>
              <a:t> </a:t>
            </a:r>
            <a:r>
              <a:rPr sz="1567" spc="-110" dirty="0">
                <a:latin typeface="Verdana"/>
                <a:cs typeface="Verdana"/>
              </a:rPr>
              <a:t>u</a:t>
            </a:r>
            <a:r>
              <a:rPr sz="1567" spc="-60" dirty="0">
                <a:latin typeface="Verdana"/>
                <a:cs typeface="Verdana"/>
              </a:rPr>
              <a:t>s</a:t>
            </a:r>
            <a:r>
              <a:rPr sz="1567" spc="-43" dirty="0">
                <a:latin typeface="Verdana"/>
                <a:cs typeface="Verdana"/>
              </a:rPr>
              <a:t>i</a:t>
            </a:r>
            <a:r>
              <a:rPr sz="1567" spc="-110" dirty="0">
                <a:latin typeface="Verdana"/>
                <a:cs typeface="Verdana"/>
              </a:rPr>
              <a:t>n</a:t>
            </a:r>
            <a:r>
              <a:rPr sz="1567" spc="-153" dirty="0">
                <a:latin typeface="Verdana"/>
                <a:cs typeface="Verdana"/>
              </a:rPr>
              <a:t>g</a:t>
            </a:r>
            <a:r>
              <a:rPr sz="1567" spc="-183" dirty="0">
                <a:latin typeface="Verdana"/>
                <a:cs typeface="Verdana"/>
              </a:rPr>
              <a:t> </a:t>
            </a:r>
            <a:r>
              <a:rPr sz="1567" spc="-87" dirty="0">
                <a:latin typeface="Verdana"/>
                <a:cs typeface="Verdana"/>
              </a:rPr>
              <a:t>w</a:t>
            </a:r>
            <a:r>
              <a:rPr sz="1567" spc="-80" dirty="0">
                <a:latin typeface="Verdana"/>
                <a:cs typeface="Verdana"/>
              </a:rPr>
              <a:t>o</a:t>
            </a:r>
            <a:r>
              <a:rPr sz="1567" spc="-100" dirty="0">
                <a:latin typeface="Verdana"/>
                <a:cs typeface="Verdana"/>
              </a:rPr>
              <a:t>r</a:t>
            </a:r>
            <a:r>
              <a:rPr sz="1567" spc="-76" dirty="0">
                <a:latin typeface="Verdana"/>
                <a:cs typeface="Verdana"/>
              </a:rPr>
              <a:t>d</a:t>
            </a:r>
            <a:r>
              <a:rPr sz="1567" spc="-47" dirty="0">
                <a:latin typeface="Verdana"/>
                <a:cs typeface="Verdana"/>
              </a:rPr>
              <a:t>s  </a:t>
            </a:r>
            <a:r>
              <a:rPr sz="1567" spc="-80" dirty="0">
                <a:latin typeface="Verdana"/>
                <a:cs typeface="Verdana"/>
              </a:rPr>
              <a:t>o</a:t>
            </a:r>
            <a:r>
              <a:rPr sz="1567" spc="-97" dirty="0">
                <a:latin typeface="Verdana"/>
                <a:cs typeface="Verdana"/>
              </a:rPr>
              <a:t>r</a:t>
            </a:r>
            <a:r>
              <a:rPr sz="1567" spc="-183" dirty="0">
                <a:latin typeface="Verdana"/>
                <a:cs typeface="Verdana"/>
              </a:rPr>
              <a:t> </a:t>
            </a:r>
            <a:r>
              <a:rPr sz="1567" spc="-76" dirty="0">
                <a:latin typeface="Verdana"/>
                <a:cs typeface="Verdana"/>
              </a:rPr>
              <a:t>b</a:t>
            </a:r>
            <a:r>
              <a:rPr sz="1567" spc="-100" dirty="0">
                <a:latin typeface="Verdana"/>
                <a:cs typeface="Verdana"/>
              </a:rPr>
              <a:t>r</a:t>
            </a:r>
            <a:r>
              <a:rPr sz="1567" spc="-80" dirty="0">
                <a:latin typeface="Verdana"/>
                <a:cs typeface="Verdana"/>
              </a:rPr>
              <a:t>o</a:t>
            </a:r>
            <a:r>
              <a:rPr sz="1567" spc="-87" dirty="0">
                <a:latin typeface="Verdana"/>
                <a:cs typeface="Verdana"/>
              </a:rPr>
              <a:t>w</a:t>
            </a:r>
            <a:r>
              <a:rPr sz="1567" spc="-60" dirty="0">
                <a:latin typeface="Verdana"/>
                <a:cs typeface="Verdana"/>
              </a:rPr>
              <a:t>s</a:t>
            </a:r>
            <a:r>
              <a:rPr sz="1567" spc="-76" dirty="0">
                <a:latin typeface="Verdana"/>
                <a:cs typeface="Verdana"/>
              </a:rPr>
              <a:t>e</a:t>
            </a:r>
            <a:r>
              <a:rPr sz="1567" spc="-183" dirty="0">
                <a:latin typeface="Verdana"/>
                <a:cs typeface="Verdana"/>
              </a:rPr>
              <a:t> </a:t>
            </a:r>
            <a:r>
              <a:rPr sz="1567" spc="-76" dirty="0">
                <a:latin typeface="Verdana"/>
                <a:cs typeface="Verdana"/>
              </a:rPr>
              <a:t>b</a:t>
            </a:r>
            <a:r>
              <a:rPr sz="1567" spc="-110" dirty="0">
                <a:latin typeface="Verdana"/>
                <a:cs typeface="Verdana"/>
              </a:rPr>
              <a:t>y  </a:t>
            </a:r>
            <a:r>
              <a:rPr sz="1567" spc="-100" dirty="0">
                <a:latin typeface="Verdana"/>
                <a:cs typeface="Verdana"/>
              </a:rPr>
              <a:t>category</a:t>
            </a:r>
            <a:endParaRPr sz="1567">
              <a:latin typeface="Verdana"/>
              <a:cs typeface="Verdana"/>
            </a:endParaRPr>
          </a:p>
        </p:txBody>
      </p:sp>
      <p:sp>
        <p:nvSpPr>
          <p:cNvPr id="10" name="object 10"/>
          <p:cNvSpPr txBox="1"/>
          <p:nvPr/>
        </p:nvSpPr>
        <p:spPr>
          <a:xfrm>
            <a:off x="7957897" y="1553698"/>
            <a:ext cx="1842347" cy="248851"/>
          </a:xfrm>
          <a:prstGeom prst="rect">
            <a:avLst/>
          </a:prstGeom>
        </p:spPr>
        <p:txBody>
          <a:bodyPr vert="horz" wrap="square" lIns="0" tIns="7620" rIns="0" bIns="0" rtlCol="0">
            <a:spAutoFit/>
          </a:bodyPr>
          <a:lstStyle/>
          <a:p>
            <a:pPr marL="8467">
              <a:spcBef>
                <a:spcPts val="60"/>
              </a:spcBef>
            </a:pPr>
            <a:r>
              <a:rPr sz="1567" spc="-93" dirty="0">
                <a:latin typeface="Verdana"/>
                <a:cs typeface="Verdana"/>
              </a:rPr>
              <a:t>U</a:t>
            </a:r>
            <a:r>
              <a:rPr sz="1567" spc="-3" dirty="0">
                <a:latin typeface="Verdana"/>
                <a:cs typeface="Verdana"/>
              </a:rPr>
              <a:t>P</a:t>
            </a:r>
            <a:r>
              <a:rPr sz="1567" spc="-93" dirty="0">
                <a:latin typeface="Verdana"/>
                <a:cs typeface="Verdana"/>
              </a:rPr>
              <a:t>L</a:t>
            </a:r>
            <a:r>
              <a:rPr sz="1567" spc="-133" dirty="0">
                <a:latin typeface="Verdana"/>
                <a:cs typeface="Verdana"/>
              </a:rPr>
              <a:t>O</a:t>
            </a:r>
            <a:r>
              <a:rPr sz="1567" spc="-73" dirty="0">
                <a:latin typeface="Verdana"/>
                <a:cs typeface="Verdana"/>
              </a:rPr>
              <a:t>A</a:t>
            </a:r>
            <a:r>
              <a:rPr sz="1567" spc="-160" dirty="0">
                <a:latin typeface="Verdana"/>
                <a:cs typeface="Verdana"/>
              </a:rPr>
              <a:t>D</a:t>
            </a:r>
            <a:r>
              <a:rPr sz="1567" spc="-183" dirty="0">
                <a:latin typeface="Verdana"/>
                <a:cs typeface="Verdana"/>
              </a:rPr>
              <a:t> </a:t>
            </a:r>
            <a:r>
              <a:rPr sz="1567" spc="-43" dirty="0">
                <a:latin typeface="Verdana"/>
                <a:cs typeface="Verdana"/>
              </a:rPr>
              <a:t>Y</a:t>
            </a:r>
            <a:r>
              <a:rPr sz="1567" spc="-133" dirty="0">
                <a:latin typeface="Verdana"/>
                <a:cs typeface="Verdana"/>
              </a:rPr>
              <a:t>O</a:t>
            </a:r>
            <a:r>
              <a:rPr sz="1567" spc="-93" dirty="0">
                <a:latin typeface="Verdana"/>
                <a:cs typeface="Verdana"/>
              </a:rPr>
              <a:t>U</a:t>
            </a:r>
            <a:r>
              <a:rPr sz="1567" spc="-90" dirty="0">
                <a:latin typeface="Verdana"/>
                <a:cs typeface="Verdana"/>
              </a:rPr>
              <a:t>R</a:t>
            </a:r>
            <a:r>
              <a:rPr sz="1567" spc="-183" dirty="0">
                <a:latin typeface="Verdana"/>
                <a:cs typeface="Verdana"/>
              </a:rPr>
              <a:t> </a:t>
            </a:r>
            <a:r>
              <a:rPr sz="1567" spc="-133" dirty="0">
                <a:latin typeface="Verdana"/>
                <a:cs typeface="Verdana"/>
              </a:rPr>
              <a:t>O</a:t>
            </a:r>
            <a:r>
              <a:rPr sz="1567" spc="-163" dirty="0">
                <a:latin typeface="Verdana"/>
                <a:cs typeface="Verdana"/>
              </a:rPr>
              <a:t>W</a:t>
            </a:r>
            <a:r>
              <a:rPr sz="1567" spc="-70" dirty="0">
                <a:latin typeface="Verdana"/>
                <a:cs typeface="Verdana"/>
              </a:rPr>
              <a:t>N</a:t>
            </a:r>
            <a:endParaRPr sz="1567">
              <a:latin typeface="Verdana"/>
              <a:cs typeface="Verdana"/>
            </a:endParaRPr>
          </a:p>
        </p:txBody>
      </p:sp>
      <p:grpSp>
        <p:nvGrpSpPr>
          <p:cNvPr id="11" name="object 11"/>
          <p:cNvGrpSpPr/>
          <p:nvPr/>
        </p:nvGrpSpPr>
        <p:grpSpPr>
          <a:xfrm>
            <a:off x="8125114" y="2286048"/>
            <a:ext cx="69850" cy="1403350"/>
            <a:chOff x="12187671" y="3429072"/>
            <a:chExt cx="104775" cy="2105025"/>
          </a:xfrm>
        </p:grpSpPr>
        <p:pic>
          <p:nvPicPr>
            <p:cNvPr id="12" name="object 12"/>
            <p:cNvPicPr/>
            <p:nvPr/>
          </p:nvPicPr>
          <p:blipFill>
            <a:blip r:embed="rId2" cstate="print"/>
            <a:stretch>
              <a:fillRect/>
            </a:stretch>
          </p:blipFill>
          <p:spPr>
            <a:xfrm>
              <a:off x="12187671" y="3429072"/>
              <a:ext cx="104775" cy="104774"/>
            </a:xfrm>
            <a:prstGeom prst="rect">
              <a:avLst/>
            </a:prstGeom>
          </p:spPr>
        </p:pic>
        <p:pic>
          <p:nvPicPr>
            <p:cNvPr id="13" name="object 13"/>
            <p:cNvPicPr/>
            <p:nvPr/>
          </p:nvPicPr>
          <p:blipFill>
            <a:blip r:embed="rId2" cstate="print"/>
            <a:stretch>
              <a:fillRect/>
            </a:stretch>
          </p:blipFill>
          <p:spPr>
            <a:xfrm>
              <a:off x="12187671" y="3829122"/>
              <a:ext cx="104775" cy="104774"/>
            </a:xfrm>
            <a:prstGeom prst="rect">
              <a:avLst/>
            </a:prstGeom>
          </p:spPr>
        </p:pic>
        <p:pic>
          <p:nvPicPr>
            <p:cNvPr id="14" name="object 14"/>
            <p:cNvPicPr/>
            <p:nvPr/>
          </p:nvPicPr>
          <p:blipFill>
            <a:blip r:embed="rId2" cstate="print"/>
            <a:stretch>
              <a:fillRect/>
            </a:stretch>
          </p:blipFill>
          <p:spPr>
            <a:xfrm>
              <a:off x="12187671" y="4629221"/>
              <a:ext cx="104775" cy="104774"/>
            </a:xfrm>
            <a:prstGeom prst="rect">
              <a:avLst/>
            </a:prstGeom>
          </p:spPr>
        </p:pic>
        <p:pic>
          <p:nvPicPr>
            <p:cNvPr id="15" name="object 15"/>
            <p:cNvPicPr/>
            <p:nvPr/>
          </p:nvPicPr>
          <p:blipFill>
            <a:blip r:embed="rId2" cstate="print"/>
            <a:stretch>
              <a:fillRect/>
            </a:stretch>
          </p:blipFill>
          <p:spPr>
            <a:xfrm>
              <a:off x="12187671" y="5429321"/>
              <a:ext cx="104775" cy="104774"/>
            </a:xfrm>
            <a:prstGeom prst="rect">
              <a:avLst/>
            </a:prstGeom>
          </p:spPr>
        </p:pic>
      </p:grpSp>
      <p:sp>
        <p:nvSpPr>
          <p:cNvPr id="16" name="object 16"/>
          <p:cNvSpPr txBox="1"/>
          <p:nvPr/>
        </p:nvSpPr>
        <p:spPr>
          <a:xfrm>
            <a:off x="7957898" y="1698036"/>
            <a:ext cx="3528483" cy="3137055"/>
          </a:xfrm>
          <a:prstGeom prst="rect">
            <a:avLst/>
          </a:prstGeom>
        </p:spPr>
        <p:txBody>
          <a:bodyPr vert="horz" wrap="square" lIns="0" tIns="129963" rIns="0" bIns="0" rtlCol="0">
            <a:spAutoFit/>
          </a:bodyPr>
          <a:lstStyle/>
          <a:p>
            <a:pPr marL="8467">
              <a:spcBef>
                <a:spcPts val="1023"/>
              </a:spcBef>
            </a:pPr>
            <a:r>
              <a:rPr sz="1567" spc="-107" dirty="0">
                <a:latin typeface="Verdana"/>
                <a:cs typeface="Verdana"/>
              </a:rPr>
              <a:t>PICTURES:</a:t>
            </a:r>
            <a:endParaRPr sz="1567">
              <a:latin typeface="Verdana"/>
              <a:cs typeface="Verdana"/>
            </a:endParaRPr>
          </a:p>
          <a:p>
            <a:pPr marL="345457" marR="3387">
              <a:lnSpc>
                <a:spcPct val="111700"/>
              </a:lnSpc>
              <a:spcBef>
                <a:spcPts val="740"/>
              </a:spcBef>
            </a:pPr>
            <a:r>
              <a:rPr sz="1567" spc="-93" dirty="0">
                <a:latin typeface="Verdana"/>
                <a:cs typeface="Verdana"/>
              </a:rPr>
              <a:t>U</a:t>
            </a:r>
            <a:r>
              <a:rPr sz="1567" spc="-76" dirty="0">
                <a:latin typeface="Verdana"/>
                <a:cs typeface="Verdana"/>
              </a:rPr>
              <a:t>p</a:t>
            </a:r>
            <a:r>
              <a:rPr sz="1567" spc="-10" dirty="0">
                <a:latin typeface="Verdana"/>
                <a:cs typeface="Verdana"/>
              </a:rPr>
              <a:t>l</a:t>
            </a:r>
            <a:r>
              <a:rPr sz="1567" spc="-80" dirty="0">
                <a:latin typeface="Verdana"/>
                <a:cs typeface="Verdana"/>
              </a:rPr>
              <a:t>o</a:t>
            </a:r>
            <a:r>
              <a:rPr sz="1567" spc="-113" dirty="0">
                <a:latin typeface="Verdana"/>
                <a:cs typeface="Verdana"/>
              </a:rPr>
              <a:t>a</a:t>
            </a:r>
            <a:r>
              <a:rPr sz="1567" spc="-73" dirty="0">
                <a:latin typeface="Verdana"/>
                <a:cs typeface="Verdana"/>
              </a:rPr>
              <a:t>d</a:t>
            </a:r>
            <a:r>
              <a:rPr sz="1567" spc="-183" dirty="0">
                <a:latin typeface="Verdana"/>
                <a:cs typeface="Verdana"/>
              </a:rPr>
              <a:t> </a:t>
            </a:r>
            <a:r>
              <a:rPr sz="1567" spc="-50" dirty="0">
                <a:latin typeface="Verdana"/>
                <a:cs typeface="Verdana"/>
              </a:rPr>
              <a:t>f</a:t>
            </a:r>
            <a:r>
              <a:rPr sz="1567" spc="-100" dirty="0">
                <a:latin typeface="Verdana"/>
                <a:cs typeface="Verdana"/>
              </a:rPr>
              <a:t>r</a:t>
            </a:r>
            <a:r>
              <a:rPr sz="1567" spc="-80" dirty="0">
                <a:latin typeface="Verdana"/>
                <a:cs typeface="Verdana"/>
              </a:rPr>
              <a:t>o</a:t>
            </a:r>
            <a:r>
              <a:rPr sz="1567" spc="-163" dirty="0">
                <a:latin typeface="Verdana"/>
                <a:cs typeface="Verdana"/>
              </a:rPr>
              <a:t>m</a:t>
            </a:r>
            <a:r>
              <a:rPr sz="1567" spc="-183" dirty="0">
                <a:latin typeface="Verdana"/>
                <a:cs typeface="Verdana"/>
              </a:rPr>
              <a:t> </a:t>
            </a:r>
            <a:r>
              <a:rPr sz="1567" spc="-153" dirty="0">
                <a:latin typeface="Verdana"/>
                <a:cs typeface="Verdana"/>
              </a:rPr>
              <a:t>y</a:t>
            </a:r>
            <a:r>
              <a:rPr sz="1567" spc="-80" dirty="0">
                <a:latin typeface="Verdana"/>
                <a:cs typeface="Verdana"/>
              </a:rPr>
              <a:t>o</a:t>
            </a:r>
            <a:r>
              <a:rPr sz="1567" spc="-110" dirty="0">
                <a:latin typeface="Verdana"/>
                <a:cs typeface="Verdana"/>
              </a:rPr>
              <a:t>u</a:t>
            </a:r>
            <a:r>
              <a:rPr sz="1567" spc="-97" dirty="0">
                <a:latin typeface="Verdana"/>
                <a:cs typeface="Verdana"/>
              </a:rPr>
              <a:t>r</a:t>
            </a:r>
            <a:r>
              <a:rPr sz="1567" spc="-183" dirty="0">
                <a:latin typeface="Verdana"/>
                <a:cs typeface="Verdana"/>
              </a:rPr>
              <a:t> </a:t>
            </a:r>
            <a:r>
              <a:rPr sz="1567" spc="-76" dirty="0">
                <a:latin typeface="Verdana"/>
                <a:cs typeface="Verdana"/>
              </a:rPr>
              <a:t>p</a:t>
            </a:r>
            <a:r>
              <a:rPr sz="1567" spc="-33" dirty="0">
                <a:latin typeface="Verdana"/>
                <a:cs typeface="Verdana"/>
              </a:rPr>
              <a:t>c</a:t>
            </a:r>
            <a:r>
              <a:rPr sz="1567" spc="-183" dirty="0">
                <a:latin typeface="Verdana"/>
                <a:cs typeface="Verdana"/>
              </a:rPr>
              <a:t> </a:t>
            </a:r>
            <a:r>
              <a:rPr sz="1567" spc="-73" dirty="0">
                <a:latin typeface="Verdana"/>
                <a:cs typeface="Verdana"/>
              </a:rPr>
              <a:t>t</a:t>
            </a:r>
            <a:r>
              <a:rPr sz="1567" spc="-76" dirty="0">
                <a:latin typeface="Verdana"/>
                <a:cs typeface="Verdana"/>
              </a:rPr>
              <a:t>o</a:t>
            </a:r>
            <a:r>
              <a:rPr sz="1567" spc="-183" dirty="0">
                <a:latin typeface="Verdana"/>
                <a:cs typeface="Verdana"/>
              </a:rPr>
              <a:t> </a:t>
            </a:r>
            <a:r>
              <a:rPr sz="1567" spc="-130" dirty="0">
                <a:latin typeface="Verdana"/>
                <a:cs typeface="Verdana"/>
              </a:rPr>
              <a:t>C</a:t>
            </a:r>
            <a:r>
              <a:rPr sz="1567" spc="-113" dirty="0">
                <a:latin typeface="Verdana"/>
                <a:cs typeface="Verdana"/>
              </a:rPr>
              <a:t>a</a:t>
            </a:r>
            <a:r>
              <a:rPr sz="1567" spc="-110" dirty="0">
                <a:latin typeface="Verdana"/>
                <a:cs typeface="Verdana"/>
              </a:rPr>
              <a:t>n</a:t>
            </a:r>
            <a:r>
              <a:rPr sz="1567" spc="-163" dirty="0">
                <a:latin typeface="Verdana"/>
                <a:cs typeface="Verdana"/>
              </a:rPr>
              <a:t>v</a:t>
            </a:r>
            <a:r>
              <a:rPr sz="1567" spc="-80" dirty="0">
                <a:latin typeface="Verdana"/>
                <a:cs typeface="Verdana"/>
              </a:rPr>
              <a:t>a  </a:t>
            </a:r>
            <a:r>
              <a:rPr sz="1567" spc="-130" dirty="0">
                <a:latin typeface="Verdana"/>
                <a:cs typeface="Verdana"/>
              </a:rPr>
              <a:t>C</a:t>
            </a:r>
            <a:r>
              <a:rPr sz="1567" spc="-110" dirty="0">
                <a:latin typeface="Verdana"/>
                <a:cs typeface="Verdana"/>
              </a:rPr>
              <a:t>h</a:t>
            </a:r>
            <a:r>
              <a:rPr sz="1567" spc="-80" dirty="0">
                <a:latin typeface="Verdana"/>
                <a:cs typeface="Verdana"/>
              </a:rPr>
              <a:t>oo</a:t>
            </a:r>
            <a:r>
              <a:rPr sz="1567" spc="-60" dirty="0">
                <a:latin typeface="Verdana"/>
                <a:cs typeface="Verdana"/>
              </a:rPr>
              <a:t>s</a:t>
            </a:r>
            <a:r>
              <a:rPr sz="1567" spc="-76" dirty="0">
                <a:latin typeface="Verdana"/>
                <a:cs typeface="Verdana"/>
              </a:rPr>
              <a:t>e</a:t>
            </a:r>
            <a:r>
              <a:rPr sz="1567" spc="-183" dirty="0">
                <a:latin typeface="Verdana"/>
                <a:cs typeface="Verdana"/>
              </a:rPr>
              <a:t> </a:t>
            </a:r>
            <a:r>
              <a:rPr sz="1567" spc="-43" dirty="0">
                <a:latin typeface="Verdana"/>
                <a:cs typeface="Verdana"/>
              </a:rPr>
              <a:t>i</a:t>
            </a:r>
            <a:r>
              <a:rPr sz="1567" spc="-37" dirty="0">
                <a:latin typeface="Verdana"/>
                <a:cs typeface="Verdana"/>
              </a:rPr>
              <a:t>c</a:t>
            </a:r>
            <a:r>
              <a:rPr sz="1567" spc="-80" dirty="0">
                <a:latin typeface="Verdana"/>
                <a:cs typeface="Verdana"/>
              </a:rPr>
              <a:t>o</a:t>
            </a:r>
            <a:r>
              <a:rPr sz="1567" spc="-107" dirty="0">
                <a:latin typeface="Verdana"/>
                <a:cs typeface="Verdana"/>
              </a:rPr>
              <a:t>n</a:t>
            </a:r>
            <a:r>
              <a:rPr sz="1567" spc="-183" dirty="0">
                <a:latin typeface="Verdana"/>
                <a:cs typeface="Verdana"/>
              </a:rPr>
              <a:t> </a:t>
            </a:r>
            <a:r>
              <a:rPr sz="1567" spc="-70" dirty="0">
                <a:latin typeface="Verdana"/>
                <a:cs typeface="Verdana"/>
              </a:rPr>
              <a:t>"</a:t>
            </a:r>
            <a:r>
              <a:rPr sz="1567" spc="-93" dirty="0">
                <a:latin typeface="Verdana"/>
                <a:cs typeface="Verdana"/>
              </a:rPr>
              <a:t>U</a:t>
            </a:r>
            <a:r>
              <a:rPr sz="1567" spc="-76" dirty="0">
                <a:latin typeface="Verdana"/>
                <a:cs typeface="Verdana"/>
              </a:rPr>
              <a:t>p</a:t>
            </a:r>
            <a:r>
              <a:rPr sz="1567" spc="-10" dirty="0">
                <a:latin typeface="Verdana"/>
                <a:cs typeface="Verdana"/>
              </a:rPr>
              <a:t>l</a:t>
            </a:r>
            <a:r>
              <a:rPr sz="1567" spc="-80" dirty="0">
                <a:latin typeface="Verdana"/>
                <a:cs typeface="Verdana"/>
              </a:rPr>
              <a:t>o</a:t>
            </a:r>
            <a:r>
              <a:rPr sz="1567" spc="-113" dirty="0">
                <a:latin typeface="Verdana"/>
                <a:cs typeface="Verdana"/>
              </a:rPr>
              <a:t>a</a:t>
            </a:r>
            <a:r>
              <a:rPr sz="1567" spc="-76" dirty="0">
                <a:latin typeface="Verdana"/>
                <a:cs typeface="Verdana"/>
              </a:rPr>
              <a:t>d</a:t>
            </a:r>
            <a:r>
              <a:rPr sz="1567" spc="-60" dirty="0">
                <a:latin typeface="Verdana"/>
                <a:cs typeface="Verdana"/>
              </a:rPr>
              <a:t>s</a:t>
            </a:r>
            <a:r>
              <a:rPr sz="1567" spc="-67" dirty="0">
                <a:latin typeface="Verdana"/>
                <a:cs typeface="Verdana"/>
              </a:rPr>
              <a:t>"</a:t>
            </a:r>
            <a:r>
              <a:rPr sz="1567" spc="-183" dirty="0">
                <a:latin typeface="Verdana"/>
                <a:cs typeface="Verdana"/>
              </a:rPr>
              <a:t> </a:t>
            </a:r>
            <a:r>
              <a:rPr sz="1567" spc="-113" dirty="0">
                <a:latin typeface="Verdana"/>
                <a:cs typeface="Verdana"/>
              </a:rPr>
              <a:t>a</a:t>
            </a:r>
            <a:r>
              <a:rPr sz="1567" spc="-110" dirty="0">
                <a:latin typeface="Verdana"/>
                <a:cs typeface="Verdana"/>
              </a:rPr>
              <a:t>n</a:t>
            </a:r>
            <a:r>
              <a:rPr sz="1567" spc="-73" dirty="0">
                <a:latin typeface="Verdana"/>
                <a:cs typeface="Verdana"/>
              </a:rPr>
              <a:t>d</a:t>
            </a:r>
            <a:r>
              <a:rPr sz="1567" spc="-183" dirty="0">
                <a:latin typeface="Verdana"/>
                <a:cs typeface="Verdana"/>
              </a:rPr>
              <a:t> </a:t>
            </a:r>
            <a:r>
              <a:rPr sz="1567" spc="-70" dirty="0">
                <a:latin typeface="Verdana"/>
                <a:cs typeface="Verdana"/>
              </a:rPr>
              <a:t>"</a:t>
            </a:r>
            <a:r>
              <a:rPr sz="1567" spc="-93" dirty="0">
                <a:latin typeface="Verdana"/>
                <a:cs typeface="Verdana"/>
              </a:rPr>
              <a:t>U</a:t>
            </a:r>
            <a:r>
              <a:rPr sz="1567" spc="-76" dirty="0">
                <a:latin typeface="Verdana"/>
                <a:cs typeface="Verdana"/>
              </a:rPr>
              <a:t>p</a:t>
            </a:r>
            <a:r>
              <a:rPr sz="1567" spc="-10" dirty="0">
                <a:latin typeface="Verdana"/>
                <a:cs typeface="Verdana"/>
              </a:rPr>
              <a:t>l</a:t>
            </a:r>
            <a:r>
              <a:rPr sz="1567" spc="-80" dirty="0">
                <a:latin typeface="Verdana"/>
                <a:cs typeface="Verdana"/>
              </a:rPr>
              <a:t>o</a:t>
            </a:r>
            <a:r>
              <a:rPr sz="1567" spc="-113" dirty="0">
                <a:latin typeface="Verdana"/>
                <a:cs typeface="Verdana"/>
              </a:rPr>
              <a:t>a</a:t>
            </a:r>
            <a:r>
              <a:rPr sz="1567" spc="-50" dirty="0">
                <a:latin typeface="Verdana"/>
                <a:cs typeface="Verdana"/>
              </a:rPr>
              <a:t>d  </a:t>
            </a:r>
            <a:r>
              <a:rPr sz="1567" spc="-90" dirty="0">
                <a:latin typeface="Verdana"/>
                <a:cs typeface="Verdana"/>
              </a:rPr>
              <a:t>media"</a:t>
            </a:r>
            <a:endParaRPr sz="1567">
              <a:latin typeface="Verdana"/>
              <a:cs typeface="Verdana"/>
            </a:endParaRPr>
          </a:p>
          <a:p>
            <a:pPr marL="345457" marR="85518">
              <a:lnSpc>
                <a:spcPct val="111700"/>
              </a:lnSpc>
            </a:pPr>
            <a:r>
              <a:rPr sz="1567" spc="-130" dirty="0">
                <a:latin typeface="Verdana"/>
                <a:cs typeface="Verdana"/>
              </a:rPr>
              <a:t>C</a:t>
            </a:r>
            <a:r>
              <a:rPr sz="1567" spc="-113" dirty="0">
                <a:latin typeface="Verdana"/>
                <a:cs typeface="Verdana"/>
              </a:rPr>
              <a:t>a</a:t>
            </a:r>
            <a:r>
              <a:rPr sz="1567" spc="-110" dirty="0">
                <a:latin typeface="Verdana"/>
                <a:cs typeface="Verdana"/>
              </a:rPr>
              <a:t>n</a:t>
            </a:r>
            <a:r>
              <a:rPr sz="1567" spc="-163" dirty="0">
                <a:latin typeface="Verdana"/>
                <a:cs typeface="Verdana"/>
              </a:rPr>
              <a:t>v</a:t>
            </a:r>
            <a:r>
              <a:rPr sz="1567" spc="-110" dirty="0">
                <a:latin typeface="Verdana"/>
                <a:cs typeface="Verdana"/>
              </a:rPr>
              <a:t>a</a:t>
            </a:r>
            <a:r>
              <a:rPr sz="1567" spc="-183" dirty="0">
                <a:latin typeface="Verdana"/>
                <a:cs typeface="Verdana"/>
              </a:rPr>
              <a:t> </a:t>
            </a:r>
            <a:r>
              <a:rPr sz="1567" spc="-60" dirty="0">
                <a:latin typeface="Verdana"/>
                <a:cs typeface="Verdana"/>
              </a:rPr>
              <a:t>s</a:t>
            </a:r>
            <a:r>
              <a:rPr sz="1567" spc="-113" dirty="0">
                <a:latin typeface="Verdana"/>
                <a:cs typeface="Verdana"/>
              </a:rPr>
              <a:t>a</a:t>
            </a:r>
            <a:r>
              <a:rPr sz="1567" spc="-163" dirty="0">
                <a:latin typeface="Verdana"/>
                <a:cs typeface="Verdana"/>
              </a:rPr>
              <a:t>v</a:t>
            </a:r>
            <a:r>
              <a:rPr sz="1567" spc="-80" dirty="0">
                <a:latin typeface="Verdana"/>
                <a:cs typeface="Verdana"/>
              </a:rPr>
              <a:t>e</a:t>
            </a:r>
            <a:r>
              <a:rPr sz="1567" spc="-57" dirty="0">
                <a:latin typeface="Verdana"/>
                <a:cs typeface="Verdana"/>
              </a:rPr>
              <a:t>s</a:t>
            </a:r>
            <a:r>
              <a:rPr sz="1567" spc="-183" dirty="0">
                <a:latin typeface="Verdana"/>
                <a:cs typeface="Verdana"/>
              </a:rPr>
              <a:t> </a:t>
            </a:r>
            <a:r>
              <a:rPr sz="1567" spc="-73" dirty="0">
                <a:latin typeface="Verdana"/>
                <a:cs typeface="Verdana"/>
              </a:rPr>
              <a:t>t</a:t>
            </a:r>
            <a:r>
              <a:rPr sz="1567" spc="-110" dirty="0">
                <a:latin typeface="Verdana"/>
                <a:cs typeface="Verdana"/>
              </a:rPr>
              <a:t>h</a:t>
            </a:r>
            <a:r>
              <a:rPr sz="1567" spc="-76" dirty="0">
                <a:latin typeface="Verdana"/>
                <a:cs typeface="Verdana"/>
              </a:rPr>
              <a:t>e</a:t>
            </a:r>
            <a:r>
              <a:rPr sz="1567" spc="-183" dirty="0">
                <a:latin typeface="Verdana"/>
                <a:cs typeface="Verdana"/>
              </a:rPr>
              <a:t> </a:t>
            </a:r>
            <a:r>
              <a:rPr sz="1567" spc="-110" dirty="0">
                <a:latin typeface="Verdana"/>
                <a:cs typeface="Verdana"/>
              </a:rPr>
              <a:t>u</a:t>
            </a:r>
            <a:r>
              <a:rPr sz="1567" spc="-76" dirty="0">
                <a:latin typeface="Verdana"/>
                <a:cs typeface="Verdana"/>
              </a:rPr>
              <a:t>p</a:t>
            </a:r>
            <a:r>
              <a:rPr sz="1567" spc="-10" dirty="0">
                <a:latin typeface="Verdana"/>
                <a:cs typeface="Verdana"/>
              </a:rPr>
              <a:t>l</a:t>
            </a:r>
            <a:r>
              <a:rPr sz="1567" spc="-80" dirty="0">
                <a:latin typeface="Verdana"/>
                <a:cs typeface="Verdana"/>
              </a:rPr>
              <a:t>o</a:t>
            </a:r>
            <a:r>
              <a:rPr sz="1567" spc="-113" dirty="0">
                <a:latin typeface="Verdana"/>
                <a:cs typeface="Verdana"/>
              </a:rPr>
              <a:t>a</a:t>
            </a:r>
            <a:r>
              <a:rPr sz="1567" spc="-76" dirty="0">
                <a:latin typeface="Verdana"/>
                <a:cs typeface="Verdana"/>
              </a:rPr>
              <a:t>d</a:t>
            </a:r>
            <a:r>
              <a:rPr sz="1567" spc="-80" dirty="0">
                <a:latin typeface="Verdana"/>
                <a:cs typeface="Verdana"/>
              </a:rPr>
              <a:t>e</a:t>
            </a:r>
            <a:r>
              <a:rPr sz="1567" spc="-73" dirty="0">
                <a:latin typeface="Verdana"/>
                <a:cs typeface="Verdana"/>
              </a:rPr>
              <a:t>d</a:t>
            </a:r>
            <a:r>
              <a:rPr sz="1567" spc="-183" dirty="0">
                <a:latin typeface="Verdana"/>
                <a:cs typeface="Verdana"/>
              </a:rPr>
              <a:t> </a:t>
            </a:r>
            <a:r>
              <a:rPr sz="1567" spc="-76" dirty="0">
                <a:latin typeface="Verdana"/>
                <a:cs typeface="Verdana"/>
              </a:rPr>
              <a:t>p</a:t>
            </a:r>
            <a:r>
              <a:rPr sz="1567" spc="-43" dirty="0">
                <a:latin typeface="Verdana"/>
                <a:cs typeface="Verdana"/>
              </a:rPr>
              <a:t>i</a:t>
            </a:r>
            <a:r>
              <a:rPr sz="1567" spc="-37" dirty="0">
                <a:latin typeface="Verdana"/>
                <a:cs typeface="Verdana"/>
              </a:rPr>
              <a:t>c</a:t>
            </a:r>
            <a:r>
              <a:rPr sz="1567" spc="-73" dirty="0">
                <a:latin typeface="Verdana"/>
                <a:cs typeface="Verdana"/>
              </a:rPr>
              <a:t>t</a:t>
            </a:r>
            <a:r>
              <a:rPr sz="1567" spc="-110" dirty="0">
                <a:latin typeface="Verdana"/>
                <a:cs typeface="Verdana"/>
              </a:rPr>
              <a:t>u</a:t>
            </a:r>
            <a:r>
              <a:rPr sz="1567" spc="-100" dirty="0">
                <a:latin typeface="Verdana"/>
                <a:cs typeface="Verdana"/>
              </a:rPr>
              <a:t>r</a:t>
            </a:r>
            <a:r>
              <a:rPr sz="1567" spc="-80" dirty="0">
                <a:latin typeface="Verdana"/>
                <a:cs typeface="Verdana"/>
              </a:rPr>
              <a:t>e</a:t>
            </a:r>
            <a:r>
              <a:rPr sz="1567" spc="-47" dirty="0">
                <a:latin typeface="Verdana"/>
                <a:cs typeface="Verdana"/>
              </a:rPr>
              <a:t>s  </a:t>
            </a:r>
            <a:r>
              <a:rPr sz="1567" spc="-43" dirty="0">
                <a:latin typeface="Verdana"/>
                <a:cs typeface="Verdana"/>
              </a:rPr>
              <a:t>i</a:t>
            </a:r>
            <a:r>
              <a:rPr sz="1567" spc="-107" dirty="0">
                <a:latin typeface="Verdana"/>
                <a:cs typeface="Verdana"/>
              </a:rPr>
              <a:t>n</a:t>
            </a:r>
            <a:r>
              <a:rPr sz="1567" spc="-183" dirty="0">
                <a:latin typeface="Verdana"/>
                <a:cs typeface="Verdana"/>
              </a:rPr>
              <a:t> </a:t>
            </a:r>
            <a:r>
              <a:rPr sz="1567" spc="-153" dirty="0">
                <a:latin typeface="Verdana"/>
                <a:cs typeface="Verdana"/>
              </a:rPr>
              <a:t>y</a:t>
            </a:r>
            <a:r>
              <a:rPr sz="1567" spc="-80" dirty="0">
                <a:latin typeface="Verdana"/>
                <a:cs typeface="Verdana"/>
              </a:rPr>
              <a:t>o</a:t>
            </a:r>
            <a:r>
              <a:rPr sz="1567" spc="-110" dirty="0">
                <a:latin typeface="Verdana"/>
                <a:cs typeface="Verdana"/>
              </a:rPr>
              <a:t>u</a:t>
            </a:r>
            <a:r>
              <a:rPr sz="1567" spc="-97" dirty="0">
                <a:latin typeface="Verdana"/>
                <a:cs typeface="Verdana"/>
              </a:rPr>
              <a:t>r</a:t>
            </a:r>
            <a:r>
              <a:rPr sz="1567" spc="-183" dirty="0">
                <a:latin typeface="Verdana"/>
                <a:cs typeface="Verdana"/>
              </a:rPr>
              <a:t> </a:t>
            </a:r>
            <a:r>
              <a:rPr sz="1567" spc="-80" dirty="0">
                <a:latin typeface="Verdana"/>
                <a:cs typeface="Verdana"/>
              </a:rPr>
              <a:t>o</a:t>
            </a:r>
            <a:r>
              <a:rPr sz="1567" spc="-87" dirty="0">
                <a:latin typeface="Verdana"/>
                <a:cs typeface="Verdana"/>
              </a:rPr>
              <a:t>w</a:t>
            </a:r>
            <a:r>
              <a:rPr sz="1567" spc="-107" dirty="0">
                <a:latin typeface="Verdana"/>
                <a:cs typeface="Verdana"/>
              </a:rPr>
              <a:t>n</a:t>
            </a:r>
            <a:r>
              <a:rPr sz="1567" spc="-183" dirty="0">
                <a:latin typeface="Verdana"/>
                <a:cs typeface="Verdana"/>
              </a:rPr>
              <a:t> </a:t>
            </a:r>
            <a:r>
              <a:rPr sz="1567" spc="-10" dirty="0">
                <a:latin typeface="Verdana"/>
                <a:cs typeface="Verdana"/>
              </a:rPr>
              <a:t>l</a:t>
            </a:r>
            <a:r>
              <a:rPr sz="1567" spc="-43" dirty="0">
                <a:latin typeface="Verdana"/>
                <a:cs typeface="Verdana"/>
              </a:rPr>
              <a:t>i</a:t>
            </a:r>
            <a:r>
              <a:rPr sz="1567" spc="-76" dirty="0">
                <a:latin typeface="Verdana"/>
                <a:cs typeface="Verdana"/>
              </a:rPr>
              <a:t>b</a:t>
            </a:r>
            <a:r>
              <a:rPr sz="1567" spc="-100" dirty="0">
                <a:latin typeface="Verdana"/>
                <a:cs typeface="Verdana"/>
              </a:rPr>
              <a:t>r</a:t>
            </a:r>
            <a:r>
              <a:rPr sz="1567" spc="-113" dirty="0">
                <a:latin typeface="Verdana"/>
                <a:cs typeface="Verdana"/>
              </a:rPr>
              <a:t>a</a:t>
            </a:r>
            <a:r>
              <a:rPr sz="1567" spc="-100" dirty="0">
                <a:latin typeface="Verdana"/>
                <a:cs typeface="Verdana"/>
              </a:rPr>
              <a:t>r</a:t>
            </a:r>
            <a:r>
              <a:rPr sz="1567" spc="-150" dirty="0">
                <a:latin typeface="Verdana"/>
                <a:cs typeface="Verdana"/>
              </a:rPr>
              <a:t>y</a:t>
            </a:r>
            <a:endParaRPr sz="1567">
              <a:latin typeface="Verdana"/>
              <a:cs typeface="Verdana"/>
            </a:endParaRPr>
          </a:p>
          <a:p>
            <a:pPr marL="345457" marR="175269">
              <a:lnSpc>
                <a:spcPct val="111700"/>
              </a:lnSpc>
            </a:pPr>
            <a:r>
              <a:rPr sz="1567" spc="-40" dirty="0">
                <a:latin typeface="Verdana"/>
                <a:cs typeface="Verdana"/>
              </a:rPr>
              <a:t>I</a:t>
            </a:r>
            <a:r>
              <a:rPr sz="1567" spc="-107" dirty="0">
                <a:latin typeface="Verdana"/>
                <a:cs typeface="Verdana"/>
              </a:rPr>
              <a:t>n</a:t>
            </a:r>
            <a:r>
              <a:rPr sz="1567" spc="-183" dirty="0">
                <a:latin typeface="Verdana"/>
                <a:cs typeface="Verdana"/>
              </a:rPr>
              <a:t> </a:t>
            </a:r>
            <a:r>
              <a:rPr sz="1567" spc="-37" dirty="0">
                <a:latin typeface="Verdana"/>
                <a:cs typeface="Verdana"/>
              </a:rPr>
              <a:t>c</a:t>
            </a:r>
            <a:r>
              <a:rPr sz="1567" spc="-113" dirty="0">
                <a:latin typeface="Verdana"/>
                <a:cs typeface="Verdana"/>
              </a:rPr>
              <a:t>a</a:t>
            </a:r>
            <a:r>
              <a:rPr sz="1567" spc="-60" dirty="0">
                <a:latin typeface="Verdana"/>
                <a:cs typeface="Verdana"/>
              </a:rPr>
              <a:t>s</a:t>
            </a:r>
            <a:r>
              <a:rPr sz="1567" spc="-76" dirty="0">
                <a:latin typeface="Verdana"/>
                <a:cs typeface="Verdana"/>
              </a:rPr>
              <a:t>e</a:t>
            </a:r>
            <a:r>
              <a:rPr sz="1567" spc="-183" dirty="0">
                <a:latin typeface="Verdana"/>
                <a:cs typeface="Verdana"/>
              </a:rPr>
              <a:t> </a:t>
            </a:r>
            <a:r>
              <a:rPr sz="1567" spc="-153" dirty="0">
                <a:latin typeface="Verdana"/>
                <a:cs typeface="Verdana"/>
              </a:rPr>
              <a:t>y</a:t>
            </a:r>
            <a:r>
              <a:rPr sz="1567" spc="-80" dirty="0">
                <a:latin typeface="Verdana"/>
                <a:cs typeface="Verdana"/>
              </a:rPr>
              <a:t>o</a:t>
            </a:r>
            <a:r>
              <a:rPr sz="1567" spc="-107" dirty="0">
                <a:latin typeface="Verdana"/>
                <a:cs typeface="Verdana"/>
              </a:rPr>
              <a:t>u</a:t>
            </a:r>
            <a:r>
              <a:rPr sz="1567" spc="-183" dirty="0">
                <a:latin typeface="Verdana"/>
                <a:cs typeface="Verdana"/>
              </a:rPr>
              <a:t> </a:t>
            </a:r>
            <a:r>
              <a:rPr sz="1567" spc="-87" dirty="0">
                <a:latin typeface="Verdana"/>
                <a:cs typeface="Verdana"/>
              </a:rPr>
              <a:t>w</a:t>
            </a:r>
            <a:r>
              <a:rPr sz="1567" spc="-113" dirty="0">
                <a:latin typeface="Verdana"/>
                <a:cs typeface="Verdana"/>
              </a:rPr>
              <a:t>a</a:t>
            </a:r>
            <a:r>
              <a:rPr sz="1567" spc="-110" dirty="0">
                <a:latin typeface="Verdana"/>
                <a:cs typeface="Verdana"/>
              </a:rPr>
              <a:t>n</a:t>
            </a:r>
            <a:r>
              <a:rPr sz="1567" spc="-70" dirty="0">
                <a:latin typeface="Verdana"/>
                <a:cs typeface="Verdana"/>
              </a:rPr>
              <a:t>t</a:t>
            </a:r>
            <a:r>
              <a:rPr sz="1567" spc="-183" dirty="0">
                <a:latin typeface="Verdana"/>
                <a:cs typeface="Verdana"/>
              </a:rPr>
              <a:t> </a:t>
            </a:r>
            <a:r>
              <a:rPr sz="1567" spc="-73" dirty="0">
                <a:latin typeface="Verdana"/>
                <a:cs typeface="Verdana"/>
              </a:rPr>
              <a:t>t</a:t>
            </a:r>
            <a:r>
              <a:rPr sz="1567" spc="-76" dirty="0">
                <a:latin typeface="Verdana"/>
                <a:cs typeface="Verdana"/>
              </a:rPr>
              <a:t>o</a:t>
            </a:r>
            <a:r>
              <a:rPr sz="1567" spc="-183" dirty="0">
                <a:latin typeface="Verdana"/>
                <a:cs typeface="Verdana"/>
              </a:rPr>
              <a:t> </a:t>
            </a:r>
            <a:r>
              <a:rPr sz="1567" spc="-100" dirty="0">
                <a:latin typeface="Verdana"/>
                <a:cs typeface="Verdana"/>
              </a:rPr>
              <a:t>r</a:t>
            </a:r>
            <a:r>
              <a:rPr sz="1567" spc="-80" dirty="0">
                <a:latin typeface="Verdana"/>
                <a:cs typeface="Verdana"/>
              </a:rPr>
              <a:t>e</a:t>
            </a:r>
            <a:r>
              <a:rPr sz="1567" spc="-167" dirty="0">
                <a:latin typeface="Verdana"/>
                <a:cs typeface="Verdana"/>
              </a:rPr>
              <a:t>m</a:t>
            </a:r>
            <a:r>
              <a:rPr sz="1567" spc="-80" dirty="0">
                <a:latin typeface="Verdana"/>
                <a:cs typeface="Verdana"/>
              </a:rPr>
              <a:t>o</a:t>
            </a:r>
            <a:r>
              <a:rPr sz="1567" spc="-163" dirty="0">
                <a:latin typeface="Verdana"/>
                <a:cs typeface="Verdana"/>
              </a:rPr>
              <a:t>v</a:t>
            </a:r>
            <a:r>
              <a:rPr sz="1567" spc="-76" dirty="0">
                <a:latin typeface="Verdana"/>
                <a:cs typeface="Verdana"/>
              </a:rPr>
              <a:t>e</a:t>
            </a:r>
            <a:r>
              <a:rPr sz="1567" spc="-183" dirty="0">
                <a:latin typeface="Verdana"/>
                <a:cs typeface="Verdana"/>
              </a:rPr>
              <a:t> </a:t>
            </a:r>
            <a:r>
              <a:rPr sz="1567" spc="-73" dirty="0">
                <a:latin typeface="Verdana"/>
                <a:cs typeface="Verdana"/>
              </a:rPr>
              <a:t>t</a:t>
            </a:r>
            <a:r>
              <a:rPr sz="1567" spc="-110" dirty="0">
                <a:latin typeface="Verdana"/>
                <a:cs typeface="Verdana"/>
              </a:rPr>
              <a:t>h</a:t>
            </a:r>
            <a:r>
              <a:rPr sz="1567" spc="-57" dirty="0">
                <a:latin typeface="Verdana"/>
                <a:cs typeface="Verdana"/>
              </a:rPr>
              <a:t>e  </a:t>
            </a:r>
            <a:r>
              <a:rPr sz="1567" spc="-110" dirty="0">
                <a:latin typeface="Verdana"/>
                <a:cs typeface="Verdana"/>
              </a:rPr>
              <a:t>u</a:t>
            </a:r>
            <a:r>
              <a:rPr sz="1567" spc="-76" dirty="0">
                <a:latin typeface="Verdana"/>
                <a:cs typeface="Verdana"/>
              </a:rPr>
              <a:t>p</a:t>
            </a:r>
            <a:r>
              <a:rPr sz="1567" spc="-10" dirty="0">
                <a:latin typeface="Verdana"/>
                <a:cs typeface="Verdana"/>
              </a:rPr>
              <a:t>l</a:t>
            </a:r>
            <a:r>
              <a:rPr sz="1567" spc="-80" dirty="0">
                <a:latin typeface="Verdana"/>
                <a:cs typeface="Verdana"/>
              </a:rPr>
              <a:t>o</a:t>
            </a:r>
            <a:r>
              <a:rPr sz="1567" spc="-113" dirty="0">
                <a:latin typeface="Verdana"/>
                <a:cs typeface="Verdana"/>
              </a:rPr>
              <a:t>a</a:t>
            </a:r>
            <a:r>
              <a:rPr sz="1567" spc="-76" dirty="0">
                <a:latin typeface="Verdana"/>
                <a:cs typeface="Verdana"/>
              </a:rPr>
              <a:t>d</a:t>
            </a:r>
            <a:r>
              <a:rPr sz="1567" spc="-80" dirty="0">
                <a:latin typeface="Verdana"/>
                <a:cs typeface="Verdana"/>
              </a:rPr>
              <a:t>e</a:t>
            </a:r>
            <a:r>
              <a:rPr sz="1567" spc="-73" dirty="0">
                <a:latin typeface="Verdana"/>
                <a:cs typeface="Verdana"/>
              </a:rPr>
              <a:t>d</a:t>
            </a:r>
            <a:r>
              <a:rPr sz="1567" spc="-183" dirty="0">
                <a:latin typeface="Verdana"/>
                <a:cs typeface="Verdana"/>
              </a:rPr>
              <a:t> </a:t>
            </a:r>
            <a:r>
              <a:rPr sz="1567" spc="-76" dirty="0">
                <a:latin typeface="Verdana"/>
                <a:cs typeface="Verdana"/>
              </a:rPr>
              <a:t>p</a:t>
            </a:r>
            <a:r>
              <a:rPr sz="1567" spc="-43" dirty="0">
                <a:latin typeface="Verdana"/>
                <a:cs typeface="Verdana"/>
              </a:rPr>
              <a:t>i</a:t>
            </a:r>
            <a:r>
              <a:rPr sz="1567" spc="-37" dirty="0">
                <a:latin typeface="Verdana"/>
                <a:cs typeface="Verdana"/>
              </a:rPr>
              <a:t>c</a:t>
            </a:r>
            <a:r>
              <a:rPr sz="1567" spc="-73" dirty="0">
                <a:latin typeface="Verdana"/>
                <a:cs typeface="Verdana"/>
              </a:rPr>
              <a:t>t</a:t>
            </a:r>
            <a:r>
              <a:rPr sz="1567" spc="-110" dirty="0">
                <a:latin typeface="Verdana"/>
                <a:cs typeface="Verdana"/>
              </a:rPr>
              <a:t>u</a:t>
            </a:r>
            <a:r>
              <a:rPr sz="1567" spc="-100" dirty="0">
                <a:latin typeface="Verdana"/>
                <a:cs typeface="Verdana"/>
              </a:rPr>
              <a:t>r</a:t>
            </a:r>
            <a:r>
              <a:rPr sz="1567" spc="-80" dirty="0">
                <a:latin typeface="Verdana"/>
                <a:cs typeface="Verdana"/>
              </a:rPr>
              <a:t>e</a:t>
            </a:r>
            <a:r>
              <a:rPr sz="1567" spc="-147" dirty="0">
                <a:latin typeface="Verdana"/>
                <a:cs typeface="Verdana"/>
              </a:rPr>
              <a:t>,</a:t>
            </a:r>
            <a:r>
              <a:rPr sz="1567" spc="-183" dirty="0">
                <a:latin typeface="Verdana"/>
                <a:cs typeface="Verdana"/>
              </a:rPr>
              <a:t> </a:t>
            </a:r>
            <a:r>
              <a:rPr sz="1567" spc="-167" dirty="0">
                <a:latin typeface="Verdana"/>
                <a:cs typeface="Verdana"/>
              </a:rPr>
              <a:t>m</a:t>
            </a:r>
            <a:r>
              <a:rPr sz="1567" spc="-80" dirty="0">
                <a:latin typeface="Verdana"/>
                <a:cs typeface="Verdana"/>
              </a:rPr>
              <a:t>o</a:t>
            </a:r>
            <a:r>
              <a:rPr sz="1567" spc="-163" dirty="0">
                <a:latin typeface="Verdana"/>
                <a:cs typeface="Verdana"/>
              </a:rPr>
              <a:t>v</a:t>
            </a:r>
            <a:r>
              <a:rPr sz="1567" spc="-76" dirty="0">
                <a:latin typeface="Verdana"/>
                <a:cs typeface="Verdana"/>
              </a:rPr>
              <a:t>e</a:t>
            </a:r>
            <a:r>
              <a:rPr sz="1567" spc="-183" dirty="0">
                <a:latin typeface="Verdana"/>
                <a:cs typeface="Verdana"/>
              </a:rPr>
              <a:t> </a:t>
            </a:r>
            <a:r>
              <a:rPr sz="1567" spc="-43" dirty="0">
                <a:latin typeface="Verdana"/>
                <a:cs typeface="Verdana"/>
              </a:rPr>
              <a:t>i</a:t>
            </a:r>
            <a:r>
              <a:rPr sz="1567" spc="-70" dirty="0">
                <a:latin typeface="Verdana"/>
                <a:cs typeface="Verdana"/>
              </a:rPr>
              <a:t>t</a:t>
            </a:r>
            <a:r>
              <a:rPr sz="1567" spc="-183" dirty="0">
                <a:latin typeface="Verdana"/>
                <a:cs typeface="Verdana"/>
              </a:rPr>
              <a:t> </a:t>
            </a:r>
            <a:r>
              <a:rPr sz="1567" spc="-73" dirty="0">
                <a:latin typeface="Verdana"/>
                <a:cs typeface="Verdana"/>
              </a:rPr>
              <a:t>t</a:t>
            </a:r>
            <a:r>
              <a:rPr sz="1567" spc="-76" dirty="0">
                <a:latin typeface="Verdana"/>
                <a:cs typeface="Verdana"/>
              </a:rPr>
              <a:t>o</a:t>
            </a:r>
            <a:r>
              <a:rPr sz="1567" spc="-183" dirty="0">
                <a:latin typeface="Verdana"/>
                <a:cs typeface="Verdana"/>
              </a:rPr>
              <a:t> </a:t>
            </a:r>
            <a:r>
              <a:rPr sz="1567" spc="-73" dirty="0">
                <a:latin typeface="Verdana"/>
                <a:cs typeface="Verdana"/>
              </a:rPr>
              <a:t>t</a:t>
            </a:r>
            <a:r>
              <a:rPr sz="1567" spc="-100" dirty="0">
                <a:latin typeface="Verdana"/>
                <a:cs typeface="Verdana"/>
              </a:rPr>
              <a:t>r</a:t>
            </a:r>
            <a:r>
              <a:rPr sz="1567" spc="-113" dirty="0">
                <a:latin typeface="Verdana"/>
                <a:cs typeface="Verdana"/>
              </a:rPr>
              <a:t>a</a:t>
            </a:r>
            <a:r>
              <a:rPr sz="1567" spc="-60" dirty="0">
                <a:latin typeface="Verdana"/>
                <a:cs typeface="Verdana"/>
              </a:rPr>
              <a:t>s</a:t>
            </a:r>
            <a:r>
              <a:rPr sz="1567" spc="-73" dirty="0">
                <a:latin typeface="Verdana"/>
                <a:cs typeface="Verdana"/>
              </a:rPr>
              <a:t>h  </a:t>
            </a:r>
            <a:r>
              <a:rPr sz="1567" spc="-50" dirty="0">
                <a:latin typeface="Verdana"/>
                <a:cs typeface="Verdana"/>
              </a:rPr>
              <a:t>f</a:t>
            </a:r>
            <a:r>
              <a:rPr sz="1567" spc="-100" dirty="0">
                <a:latin typeface="Verdana"/>
                <a:cs typeface="Verdana"/>
              </a:rPr>
              <a:t>r</a:t>
            </a:r>
            <a:r>
              <a:rPr sz="1567" spc="-80" dirty="0">
                <a:latin typeface="Verdana"/>
                <a:cs typeface="Verdana"/>
              </a:rPr>
              <a:t>o</a:t>
            </a:r>
            <a:r>
              <a:rPr sz="1567" spc="-163" dirty="0">
                <a:latin typeface="Verdana"/>
                <a:cs typeface="Verdana"/>
              </a:rPr>
              <a:t>m</a:t>
            </a:r>
            <a:r>
              <a:rPr sz="1567" spc="-183" dirty="0">
                <a:latin typeface="Verdana"/>
                <a:cs typeface="Verdana"/>
              </a:rPr>
              <a:t> </a:t>
            </a:r>
            <a:r>
              <a:rPr sz="1567" spc="-73" dirty="0">
                <a:latin typeface="Verdana"/>
                <a:cs typeface="Verdana"/>
              </a:rPr>
              <a:t>t</a:t>
            </a:r>
            <a:r>
              <a:rPr sz="1567" spc="-110" dirty="0">
                <a:latin typeface="Verdana"/>
                <a:cs typeface="Verdana"/>
              </a:rPr>
              <a:t>h</a:t>
            </a:r>
            <a:r>
              <a:rPr sz="1567" spc="-76" dirty="0">
                <a:latin typeface="Verdana"/>
                <a:cs typeface="Verdana"/>
              </a:rPr>
              <a:t>e</a:t>
            </a:r>
            <a:r>
              <a:rPr sz="1567" spc="-183" dirty="0">
                <a:latin typeface="Verdana"/>
                <a:cs typeface="Verdana"/>
              </a:rPr>
              <a:t> </a:t>
            </a:r>
            <a:r>
              <a:rPr sz="1567" spc="-157" dirty="0">
                <a:latin typeface="Verdana"/>
                <a:cs typeface="Verdana"/>
              </a:rPr>
              <a:t>g</a:t>
            </a:r>
            <a:r>
              <a:rPr sz="1567" spc="-100" dirty="0">
                <a:latin typeface="Verdana"/>
                <a:cs typeface="Verdana"/>
              </a:rPr>
              <a:t>r</a:t>
            </a:r>
            <a:r>
              <a:rPr sz="1567" spc="-80" dirty="0">
                <a:latin typeface="Verdana"/>
                <a:cs typeface="Verdana"/>
              </a:rPr>
              <a:t>e</a:t>
            </a:r>
            <a:r>
              <a:rPr sz="1567" spc="-153" dirty="0">
                <a:latin typeface="Verdana"/>
                <a:cs typeface="Verdana"/>
              </a:rPr>
              <a:t>y</a:t>
            </a:r>
            <a:r>
              <a:rPr sz="1567" spc="-93" dirty="0">
                <a:latin typeface="Verdana"/>
                <a:cs typeface="Verdana"/>
              </a:rPr>
              <a:t>-</a:t>
            </a:r>
            <a:r>
              <a:rPr sz="1567" spc="-76" dirty="0">
                <a:latin typeface="Verdana"/>
                <a:cs typeface="Verdana"/>
              </a:rPr>
              <a:t>d</a:t>
            </a:r>
            <a:r>
              <a:rPr sz="1567" spc="-80" dirty="0">
                <a:latin typeface="Verdana"/>
                <a:cs typeface="Verdana"/>
              </a:rPr>
              <a:t>o</a:t>
            </a:r>
            <a:r>
              <a:rPr sz="1567" spc="-73" dirty="0">
                <a:latin typeface="Verdana"/>
                <a:cs typeface="Verdana"/>
              </a:rPr>
              <a:t>t</a:t>
            </a:r>
            <a:r>
              <a:rPr sz="1567" spc="-60" dirty="0">
                <a:latin typeface="Verdana"/>
                <a:cs typeface="Verdana"/>
              </a:rPr>
              <a:t>s</a:t>
            </a:r>
            <a:r>
              <a:rPr sz="1567" spc="-93" dirty="0">
                <a:latin typeface="Verdana"/>
                <a:cs typeface="Verdana"/>
              </a:rPr>
              <a:t>-</a:t>
            </a:r>
            <a:r>
              <a:rPr sz="1567" spc="-43" dirty="0">
                <a:latin typeface="Verdana"/>
                <a:cs typeface="Verdana"/>
              </a:rPr>
              <a:t>i</a:t>
            </a:r>
            <a:r>
              <a:rPr sz="1567" spc="-37" dirty="0">
                <a:latin typeface="Verdana"/>
                <a:cs typeface="Verdana"/>
              </a:rPr>
              <a:t>c</a:t>
            </a:r>
            <a:r>
              <a:rPr sz="1567" spc="-80" dirty="0">
                <a:latin typeface="Verdana"/>
                <a:cs typeface="Verdana"/>
              </a:rPr>
              <a:t>o</a:t>
            </a:r>
            <a:r>
              <a:rPr sz="1567" spc="-107" dirty="0">
                <a:latin typeface="Verdana"/>
                <a:cs typeface="Verdana"/>
              </a:rPr>
              <a:t>n</a:t>
            </a:r>
            <a:r>
              <a:rPr sz="1567" spc="-183" dirty="0">
                <a:latin typeface="Verdana"/>
                <a:cs typeface="Verdana"/>
              </a:rPr>
              <a:t> </a:t>
            </a:r>
            <a:r>
              <a:rPr sz="1567" spc="-80" dirty="0">
                <a:latin typeface="Verdana"/>
                <a:cs typeface="Verdana"/>
              </a:rPr>
              <a:t>o</a:t>
            </a:r>
            <a:r>
              <a:rPr sz="1567" spc="-107" dirty="0">
                <a:latin typeface="Verdana"/>
                <a:cs typeface="Verdana"/>
              </a:rPr>
              <a:t>n</a:t>
            </a:r>
            <a:r>
              <a:rPr sz="1567" spc="-183" dirty="0">
                <a:latin typeface="Verdana"/>
                <a:cs typeface="Verdana"/>
              </a:rPr>
              <a:t> </a:t>
            </a:r>
            <a:r>
              <a:rPr sz="1567" spc="-73" dirty="0">
                <a:latin typeface="Verdana"/>
                <a:cs typeface="Verdana"/>
              </a:rPr>
              <a:t>t</a:t>
            </a:r>
            <a:r>
              <a:rPr sz="1567" spc="-110" dirty="0">
                <a:latin typeface="Verdana"/>
                <a:cs typeface="Verdana"/>
              </a:rPr>
              <a:t>h</a:t>
            </a:r>
            <a:r>
              <a:rPr sz="1567" spc="-57" dirty="0">
                <a:latin typeface="Verdana"/>
                <a:cs typeface="Verdana"/>
              </a:rPr>
              <a:t>e  </a:t>
            </a:r>
            <a:r>
              <a:rPr sz="1567" spc="-110" dirty="0">
                <a:latin typeface="Verdana"/>
                <a:cs typeface="Verdana"/>
              </a:rPr>
              <a:t>u</a:t>
            </a:r>
            <a:r>
              <a:rPr sz="1567" spc="-76" dirty="0">
                <a:latin typeface="Verdana"/>
                <a:cs typeface="Verdana"/>
              </a:rPr>
              <a:t>pp</a:t>
            </a:r>
            <a:r>
              <a:rPr sz="1567" spc="-80" dirty="0">
                <a:latin typeface="Verdana"/>
                <a:cs typeface="Verdana"/>
              </a:rPr>
              <a:t>e</a:t>
            </a:r>
            <a:r>
              <a:rPr sz="1567" spc="-97" dirty="0">
                <a:latin typeface="Verdana"/>
                <a:cs typeface="Verdana"/>
              </a:rPr>
              <a:t>r</a:t>
            </a:r>
            <a:r>
              <a:rPr sz="1567" spc="-183" dirty="0">
                <a:latin typeface="Verdana"/>
                <a:cs typeface="Verdana"/>
              </a:rPr>
              <a:t> </a:t>
            </a:r>
            <a:r>
              <a:rPr sz="1567" spc="-100" dirty="0">
                <a:latin typeface="Verdana"/>
                <a:cs typeface="Verdana"/>
              </a:rPr>
              <a:t>r</a:t>
            </a:r>
            <a:r>
              <a:rPr sz="1567" spc="-43" dirty="0">
                <a:latin typeface="Verdana"/>
                <a:cs typeface="Verdana"/>
              </a:rPr>
              <a:t>i</a:t>
            </a:r>
            <a:r>
              <a:rPr sz="1567" spc="-157" dirty="0">
                <a:latin typeface="Verdana"/>
                <a:cs typeface="Verdana"/>
              </a:rPr>
              <a:t>g</a:t>
            </a:r>
            <a:r>
              <a:rPr sz="1567" spc="-110" dirty="0">
                <a:latin typeface="Verdana"/>
                <a:cs typeface="Verdana"/>
              </a:rPr>
              <a:t>h</a:t>
            </a:r>
            <a:r>
              <a:rPr sz="1567" spc="-70" dirty="0">
                <a:latin typeface="Verdana"/>
                <a:cs typeface="Verdana"/>
              </a:rPr>
              <a:t>t</a:t>
            </a:r>
            <a:r>
              <a:rPr sz="1567" spc="-183" dirty="0">
                <a:latin typeface="Verdana"/>
                <a:cs typeface="Verdana"/>
              </a:rPr>
              <a:t> </a:t>
            </a:r>
            <a:r>
              <a:rPr sz="1567" spc="-37" dirty="0">
                <a:latin typeface="Verdana"/>
                <a:cs typeface="Verdana"/>
              </a:rPr>
              <a:t>c</a:t>
            </a:r>
            <a:r>
              <a:rPr sz="1567" spc="-80" dirty="0">
                <a:latin typeface="Verdana"/>
                <a:cs typeface="Verdana"/>
              </a:rPr>
              <a:t>o</a:t>
            </a:r>
            <a:r>
              <a:rPr sz="1567" spc="-100" dirty="0">
                <a:latin typeface="Verdana"/>
                <a:cs typeface="Verdana"/>
              </a:rPr>
              <a:t>r</a:t>
            </a:r>
            <a:r>
              <a:rPr sz="1567" spc="-110" dirty="0">
                <a:latin typeface="Verdana"/>
                <a:cs typeface="Verdana"/>
              </a:rPr>
              <a:t>n</a:t>
            </a:r>
            <a:r>
              <a:rPr sz="1567" spc="-80" dirty="0">
                <a:latin typeface="Verdana"/>
                <a:cs typeface="Verdana"/>
              </a:rPr>
              <a:t>e</a:t>
            </a:r>
            <a:r>
              <a:rPr sz="1567" spc="-97" dirty="0">
                <a:latin typeface="Verdana"/>
                <a:cs typeface="Verdana"/>
              </a:rPr>
              <a:t>r</a:t>
            </a:r>
            <a:r>
              <a:rPr sz="1567" spc="-183" dirty="0">
                <a:latin typeface="Verdana"/>
                <a:cs typeface="Verdana"/>
              </a:rPr>
              <a:t> </a:t>
            </a:r>
            <a:r>
              <a:rPr sz="1567" spc="-80" dirty="0">
                <a:latin typeface="Verdana"/>
                <a:cs typeface="Verdana"/>
              </a:rPr>
              <a:t>o</a:t>
            </a:r>
            <a:r>
              <a:rPr sz="1567" spc="-47" dirty="0">
                <a:latin typeface="Verdana"/>
                <a:cs typeface="Verdana"/>
              </a:rPr>
              <a:t>f</a:t>
            </a:r>
            <a:r>
              <a:rPr sz="1567" spc="-183" dirty="0">
                <a:latin typeface="Verdana"/>
                <a:cs typeface="Verdana"/>
              </a:rPr>
              <a:t> </a:t>
            </a:r>
            <a:r>
              <a:rPr sz="1567" spc="-73" dirty="0">
                <a:latin typeface="Verdana"/>
                <a:cs typeface="Verdana"/>
              </a:rPr>
              <a:t>t</a:t>
            </a:r>
            <a:r>
              <a:rPr sz="1567" spc="-110" dirty="0">
                <a:latin typeface="Verdana"/>
                <a:cs typeface="Verdana"/>
              </a:rPr>
              <a:t>h</a:t>
            </a:r>
            <a:r>
              <a:rPr sz="1567" spc="-76" dirty="0">
                <a:latin typeface="Verdana"/>
                <a:cs typeface="Verdana"/>
              </a:rPr>
              <a:t>e</a:t>
            </a:r>
            <a:r>
              <a:rPr sz="1567" spc="-183" dirty="0">
                <a:latin typeface="Verdana"/>
                <a:cs typeface="Verdana"/>
              </a:rPr>
              <a:t> </a:t>
            </a:r>
            <a:r>
              <a:rPr sz="1567" spc="-60" dirty="0">
                <a:latin typeface="Verdana"/>
                <a:cs typeface="Verdana"/>
              </a:rPr>
              <a:t>s</a:t>
            </a:r>
            <a:r>
              <a:rPr sz="1567" spc="-80" dirty="0">
                <a:latin typeface="Verdana"/>
                <a:cs typeface="Verdana"/>
              </a:rPr>
              <a:t>e</a:t>
            </a:r>
            <a:r>
              <a:rPr sz="1567" spc="-10" dirty="0">
                <a:latin typeface="Verdana"/>
                <a:cs typeface="Verdana"/>
              </a:rPr>
              <a:t>l</a:t>
            </a:r>
            <a:r>
              <a:rPr sz="1567" spc="-80" dirty="0">
                <a:latin typeface="Verdana"/>
                <a:cs typeface="Verdana"/>
              </a:rPr>
              <a:t>e</a:t>
            </a:r>
            <a:r>
              <a:rPr sz="1567" spc="-37" dirty="0">
                <a:latin typeface="Verdana"/>
                <a:cs typeface="Verdana"/>
              </a:rPr>
              <a:t>c</a:t>
            </a:r>
            <a:r>
              <a:rPr sz="1567" spc="-73" dirty="0">
                <a:latin typeface="Verdana"/>
                <a:cs typeface="Verdana"/>
              </a:rPr>
              <a:t>t</a:t>
            </a:r>
            <a:r>
              <a:rPr sz="1567" spc="-80" dirty="0">
                <a:latin typeface="Verdana"/>
                <a:cs typeface="Verdana"/>
              </a:rPr>
              <a:t>e</a:t>
            </a:r>
            <a:r>
              <a:rPr sz="1567" spc="-50" dirty="0">
                <a:latin typeface="Verdana"/>
                <a:cs typeface="Verdana"/>
              </a:rPr>
              <a:t>d  </a:t>
            </a:r>
            <a:r>
              <a:rPr sz="1567" spc="-73" dirty="0">
                <a:latin typeface="Verdana"/>
                <a:cs typeface="Verdana"/>
              </a:rPr>
              <a:t>picture</a:t>
            </a:r>
            <a:endParaRPr sz="1567">
              <a:latin typeface="Verdana"/>
              <a:cs typeface="Verdana"/>
            </a:endParaRPr>
          </a:p>
        </p:txBody>
      </p:sp>
      <p:sp>
        <p:nvSpPr>
          <p:cNvPr id="17" name="object 17"/>
          <p:cNvSpPr txBox="1">
            <a:spLocks noGrp="1"/>
          </p:cNvSpPr>
          <p:nvPr>
            <p:ph type="ftr" sz="quarter" idx="5"/>
          </p:nvPr>
        </p:nvSpPr>
        <p:spPr>
          <a:xfrm>
            <a:off x="1842347" y="2834640"/>
            <a:ext cx="1733973" cy="3284660"/>
          </a:xfrm>
          <a:prstGeom prst="rect">
            <a:avLst/>
          </a:prstGeom>
        </p:spPr>
        <p:txBody>
          <a:bodyPr spcFirstLastPara="1" vert="horz" wrap="square" lIns="0" tIns="27093" rIns="0" bIns="0" rtlCol="0" anchor="t" anchorCtr="0">
            <a:spAutoFit/>
          </a:bodyPr>
          <a:lstStyle/>
          <a:p>
            <a:pPr marL="773469" marR="3387" indent="-765425">
              <a:lnSpc>
                <a:spcPts val="1800"/>
              </a:lnSpc>
              <a:spcBef>
                <a:spcPts val="213"/>
              </a:spcBef>
            </a:pPr>
            <a:r>
              <a:rPr spc="-57" dirty="0"/>
              <a:t>Flying</a:t>
            </a:r>
            <a:r>
              <a:rPr spc="-133" dirty="0"/>
              <a:t> </a:t>
            </a:r>
            <a:r>
              <a:rPr spc="-60" dirty="0"/>
              <a:t>Digital</a:t>
            </a:r>
            <a:r>
              <a:rPr spc="-133" dirty="0"/>
              <a:t> </a:t>
            </a:r>
            <a:r>
              <a:rPr spc="-80" dirty="0"/>
              <a:t>-</a:t>
            </a:r>
            <a:r>
              <a:rPr spc="-130" dirty="0"/>
              <a:t> </a:t>
            </a:r>
            <a:r>
              <a:rPr spc="-70" dirty="0"/>
              <a:t>Training,</a:t>
            </a:r>
            <a:r>
              <a:rPr spc="-133" dirty="0"/>
              <a:t> </a:t>
            </a:r>
            <a:r>
              <a:rPr spc="-73" dirty="0"/>
              <a:t>Employment,</a:t>
            </a:r>
            <a:r>
              <a:rPr spc="-130" dirty="0"/>
              <a:t> </a:t>
            </a:r>
            <a:r>
              <a:rPr spc="-67" dirty="0"/>
              <a:t>Development</a:t>
            </a:r>
            <a:r>
              <a:rPr spc="-133" dirty="0"/>
              <a:t> </a:t>
            </a:r>
            <a:r>
              <a:rPr spc="-76" dirty="0"/>
              <a:t>(TrainyFly) </a:t>
            </a:r>
            <a:r>
              <a:rPr spc="-527" dirty="0"/>
              <a:t> </a:t>
            </a:r>
            <a:r>
              <a:rPr spc="-37" dirty="0"/>
              <a:t>N</a:t>
            </a:r>
            <a:r>
              <a:rPr spc="-47" dirty="0"/>
              <a:t>o</a:t>
            </a:r>
            <a:r>
              <a:rPr spc="-136" dirty="0"/>
              <a:t>. </a:t>
            </a:r>
            <a:r>
              <a:rPr spc="-30" dirty="0"/>
              <a:t>2022</a:t>
            </a:r>
            <a:r>
              <a:rPr spc="-63" dirty="0"/>
              <a:t>-</a:t>
            </a:r>
            <a:r>
              <a:rPr spc="-30" dirty="0"/>
              <a:t>1</a:t>
            </a:r>
            <a:r>
              <a:rPr spc="-63" dirty="0"/>
              <a:t>-L</a:t>
            </a:r>
            <a:r>
              <a:rPr spc="-90" dirty="0"/>
              <a:t>V</a:t>
            </a:r>
            <a:r>
              <a:rPr spc="-30" dirty="0"/>
              <a:t>01</a:t>
            </a:r>
            <a:r>
              <a:rPr spc="-63" dirty="0"/>
              <a:t>-K</a:t>
            </a:r>
            <a:r>
              <a:rPr spc="-40" dirty="0"/>
              <a:t>A</a:t>
            </a:r>
            <a:r>
              <a:rPr spc="-30" dirty="0"/>
              <a:t>210</a:t>
            </a:r>
            <a:r>
              <a:rPr spc="-63" dirty="0"/>
              <a:t>-</a:t>
            </a:r>
            <a:r>
              <a:rPr spc="-40" dirty="0"/>
              <a:t>A</a:t>
            </a:r>
            <a:r>
              <a:rPr spc="-127" dirty="0"/>
              <a:t>D</a:t>
            </a:r>
            <a:r>
              <a:rPr spc="-57" dirty="0"/>
              <a:t>U</a:t>
            </a:r>
            <a:r>
              <a:rPr spc="-63" dirty="0"/>
              <a:t>-</a:t>
            </a:r>
            <a:r>
              <a:rPr spc="-30" dirty="0"/>
              <a:t>00008426</a:t>
            </a:r>
            <a:r>
              <a:rPr spc="-47" dirty="0"/>
              <a:t>4</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731581" y="765866"/>
            <a:ext cx="1112943" cy="452261"/>
          </a:xfrm>
          <a:prstGeom prst="rect">
            <a:avLst/>
          </a:prstGeom>
        </p:spPr>
        <p:txBody>
          <a:bodyPr spcFirstLastPara="1" vert="horz" wrap="square" lIns="0" tIns="8467" rIns="0" bIns="0" rtlCol="0" anchor="t" anchorCtr="0">
            <a:spAutoFit/>
          </a:bodyPr>
          <a:lstStyle/>
          <a:p>
            <a:pPr marL="8467">
              <a:spcBef>
                <a:spcPts val="67"/>
              </a:spcBef>
            </a:pPr>
            <a:r>
              <a:rPr spc="-120" dirty="0"/>
              <a:t>T</a:t>
            </a:r>
            <a:r>
              <a:rPr spc="-217" dirty="0"/>
              <a:t>OO</a:t>
            </a:r>
            <a:r>
              <a:rPr spc="-150" dirty="0"/>
              <a:t>L</a:t>
            </a:r>
            <a:r>
              <a:rPr spc="-289" dirty="0"/>
              <a:t>S</a:t>
            </a:r>
          </a:p>
        </p:txBody>
      </p:sp>
      <p:grpSp>
        <p:nvGrpSpPr>
          <p:cNvPr id="3" name="object 3"/>
          <p:cNvGrpSpPr/>
          <p:nvPr/>
        </p:nvGrpSpPr>
        <p:grpSpPr>
          <a:xfrm>
            <a:off x="3341079" y="2045732"/>
            <a:ext cx="69850" cy="1670050"/>
            <a:chOff x="5011618" y="3068597"/>
            <a:chExt cx="104775" cy="2505075"/>
          </a:xfrm>
        </p:grpSpPr>
        <p:pic>
          <p:nvPicPr>
            <p:cNvPr id="4" name="object 4"/>
            <p:cNvPicPr/>
            <p:nvPr/>
          </p:nvPicPr>
          <p:blipFill>
            <a:blip r:embed="rId2" cstate="print"/>
            <a:stretch>
              <a:fillRect/>
            </a:stretch>
          </p:blipFill>
          <p:spPr>
            <a:xfrm>
              <a:off x="5011618" y="3068597"/>
              <a:ext cx="104775" cy="104774"/>
            </a:xfrm>
            <a:prstGeom prst="rect">
              <a:avLst/>
            </a:prstGeom>
          </p:spPr>
        </p:pic>
        <p:pic>
          <p:nvPicPr>
            <p:cNvPr id="5" name="object 5"/>
            <p:cNvPicPr/>
            <p:nvPr/>
          </p:nvPicPr>
          <p:blipFill>
            <a:blip r:embed="rId2" cstate="print"/>
            <a:stretch>
              <a:fillRect/>
            </a:stretch>
          </p:blipFill>
          <p:spPr>
            <a:xfrm>
              <a:off x="5011618" y="3468647"/>
              <a:ext cx="104775" cy="104774"/>
            </a:xfrm>
            <a:prstGeom prst="rect">
              <a:avLst/>
            </a:prstGeom>
          </p:spPr>
        </p:pic>
        <p:pic>
          <p:nvPicPr>
            <p:cNvPr id="6" name="object 6"/>
            <p:cNvPicPr/>
            <p:nvPr/>
          </p:nvPicPr>
          <p:blipFill>
            <a:blip r:embed="rId2" cstate="print"/>
            <a:stretch>
              <a:fillRect/>
            </a:stretch>
          </p:blipFill>
          <p:spPr>
            <a:xfrm>
              <a:off x="5011618" y="3868697"/>
              <a:ext cx="104775" cy="104774"/>
            </a:xfrm>
            <a:prstGeom prst="rect">
              <a:avLst/>
            </a:prstGeom>
          </p:spPr>
        </p:pic>
        <p:pic>
          <p:nvPicPr>
            <p:cNvPr id="7" name="object 7"/>
            <p:cNvPicPr/>
            <p:nvPr/>
          </p:nvPicPr>
          <p:blipFill>
            <a:blip r:embed="rId2" cstate="print"/>
            <a:stretch>
              <a:fillRect/>
            </a:stretch>
          </p:blipFill>
          <p:spPr>
            <a:xfrm>
              <a:off x="5011618" y="4268747"/>
              <a:ext cx="104775" cy="104774"/>
            </a:xfrm>
            <a:prstGeom prst="rect">
              <a:avLst/>
            </a:prstGeom>
          </p:spPr>
        </p:pic>
        <p:pic>
          <p:nvPicPr>
            <p:cNvPr id="8" name="object 8"/>
            <p:cNvPicPr/>
            <p:nvPr/>
          </p:nvPicPr>
          <p:blipFill>
            <a:blip r:embed="rId2" cstate="print"/>
            <a:stretch>
              <a:fillRect/>
            </a:stretch>
          </p:blipFill>
          <p:spPr>
            <a:xfrm>
              <a:off x="5011618" y="4668797"/>
              <a:ext cx="104775" cy="104774"/>
            </a:xfrm>
            <a:prstGeom prst="rect">
              <a:avLst/>
            </a:prstGeom>
          </p:spPr>
        </p:pic>
        <p:pic>
          <p:nvPicPr>
            <p:cNvPr id="9" name="object 9"/>
            <p:cNvPicPr/>
            <p:nvPr/>
          </p:nvPicPr>
          <p:blipFill>
            <a:blip r:embed="rId2" cstate="print"/>
            <a:stretch>
              <a:fillRect/>
            </a:stretch>
          </p:blipFill>
          <p:spPr>
            <a:xfrm>
              <a:off x="5011618" y="5068847"/>
              <a:ext cx="104775" cy="104774"/>
            </a:xfrm>
            <a:prstGeom prst="rect">
              <a:avLst/>
            </a:prstGeom>
          </p:spPr>
        </p:pic>
        <p:pic>
          <p:nvPicPr>
            <p:cNvPr id="10" name="object 10"/>
            <p:cNvPicPr/>
            <p:nvPr/>
          </p:nvPicPr>
          <p:blipFill>
            <a:blip r:embed="rId2" cstate="print"/>
            <a:stretch>
              <a:fillRect/>
            </a:stretch>
          </p:blipFill>
          <p:spPr>
            <a:xfrm>
              <a:off x="5011618" y="5468897"/>
              <a:ext cx="104775" cy="104774"/>
            </a:xfrm>
            <a:prstGeom prst="rect">
              <a:avLst/>
            </a:prstGeom>
          </p:spPr>
        </p:pic>
      </p:grpSp>
      <p:sp>
        <p:nvSpPr>
          <p:cNvPr id="11" name="object 11"/>
          <p:cNvSpPr txBox="1"/>
          <p:nvPr/>
        </p:nvSpPr>
        <p:spPr>
          <a:xfrm>
            <a:off x="3173862" y="1553698"/>
            <a:ext cx="1884257" cy="2228944"/>
          </a:xfrm>
          <a:prstGeom prst="rect">
            <a:avLst/>
          </a:prstGeom>
        </p:spPr>
        <p:txBody>
          <a:bodyPr vert="horz" wrap="square" lIns="0" tIns="7620" rIns="0" bIns="0" rtlCol="0">
            <a:spAutoFit/>
          </a:bodyPr>
          <a:lstStyle/>
          <a:p>
            <a:pPr marL="8467">
              <a:spcBef>
                <a:spcPts val="60"/>
              </a:spcBef>
            </a:pPr>
            <a:r>
              <a:rPr sz="1567" spc="-110" dirty="0">
                <a:latin typeface="Verdana"/>
                <a:cs typeface="Verdana"/>
              </a:rPr>
              <a:t>ELEMENTS:</a:t>
            </a:r>
            <a:endParaRPr sz="1567">
              <a:latin typeface="Verdana"/>
              <a:cs typeface="Verdana"/>
            </a:endParaRPr>
          </a:p>
          <a:p>
            <a:pPr marL="345457" marR="3387" algn="just">
              <a:lnSpc>
                <a:spcPct val="111700"/>
              </a:lnSpc>
              <a:spcBef>
                <a:spcPts val="947"/>
              </a:spcBef>
            </a:pPr>
            <a:r>
              <a:rPr sz="1567" spc="-93" dirty="0">
                <a:latin typeface="Verdana"/>
                <a:cs typeface="Verdana"/>
              </a:rPr>
              <a:t>L</a:t>
            </a:r>
            <a:r>
              <a:rPr sz="1567" spc="-43" dirty="0">
                <a:latin typeface="Verdana"/>
                <a:cs typeface="Verdana"/>
              </a:rPr>
              <a:t>i</a:t>
            </a:r>
            <a:r>
              <a:rPr sz="1567" spc="-110" dirty="0">
                <a:latin typeface="Verdana"/>
                <a:cs typeface="Verdana"/>
              </a:rPr>
              <a:t>n</a:t>
            </a:r>
            <a:r>
              <a:rPr sz="1567" spc="-80" dirty="0">
                <a:latin typeface="Verdana"/>
                <a:cs typeface="Verdana"/>
              </a:rPr>
              <a:t>e</a:t>
            </a:r>
            <a:r>
              <a:rPr sz="1567" spc="-57" dirty="0">
                <a:latin typeface="Verdana"/>
                <a:cs typeface="Verdana"/>
              </a:rPr>
              <a:t>s</a:t>
            </a:r>
            <a:r>
              <a:rPr sz="1567" spc="-183" dirty="0">
                <a:latin typeface="Verdana"/>
                <a:cs typeface="Verdana"/>
              </a:rPr>
              <a:t> </a:t>
            </a:r>
            <a:r>
              <a:rPr sz="1567" spc="-113" dirty="0">
                <a:latin typeface="Verdana"/>
                <a:cs typeface="Verdana"/>
              </a:rPr>
              <a:t>a</a:t>
            </a:r>
            <a:r>
              <a:rPr sz="1567" spc="-110" dirty="0">
                <a:latin typeface="Verdana"/>
                <a:cs typeface="Verdana"/>
              </a:rPr>
              <a:t>n</a:t>
            </a:r>
            <a:r>
              <a:rPr sz="1567" spc="-73" dirty="0">
                <a:latin typeface="Verdana"/>
                <a:cs typeface="Verdana"/>
              </a:rPr>
              <a:t>d</a:t>
            </a:r>
            <a:r>
              <a:rPr sz="1567" spc="-183" dirty="0">
                <a:latin typeface="Verdana"/>
                <a:cs typeface="Verdana"/>
              </a:rPr>
              <a:t> </a:t>
            </a:r>
            <a:r>
              <a:rPr sz="1567" spc="-60" dirty="0">
                <a:latin typeface="Verdana"/>
                <a:cs typeface="Verdana"/>
              </a:rPr>
              <a:t>s</a:t>
            </a:r>
            <a:r>
              <a:rPr sz="1567" spc="-110" dirty="0">
                <a:latin typeface="Verdana"/>
                <a:cs typeface="Verdana"/>
              </a:rPr>
              <a:t>h</a:t>
            </a:r>
            <a:r>
              <a:rPr sz="1567" spc="-113" dirty="0">
                <a:latin typeface="Verdana"/>
                <a:cs typeface="Verdana"/>
              </a:rPr>
              <a:t>a</a:t>
            </a:r>
            <a:r>
              <a:rPr sz="1567" spc="-76" dirty="0">
                <a:latin typeface="Verdana"/>
                <a:cs typeface="Verdana"/>
              </a:rPr>
              <a:t>p</a:t>
            </a:r>
            <a:r>
              <a:rPr sz="1567" spc="-80" dirty="0">
                <a:latin typeface="Verdana"/>
                <a:cs typeface="Verdana"/>
              </a:rPr>
              <a:t>e</a:t>
            </a:r>
            <a:r>
              <a:rPr sz="1567" spc="-47" dirty="0">
                <a:latin typeface="Verdana"/>
                <a:cs typeface="Verdana"/>
              </a:rPr>
              <a:t>s  </a:t>
            </a:r>
            <a:r>
              <a:rPr sz="1567" spc="-83" dirty="0">
                <a:latin typeface="Verdana"/>
                <a:cs typeface="Verdana"/>
              </a:rPr>
              <a:t>Graphics</a:t>
            </a:r>
            <a:endParaRPr sz="1567">
              <a:latin typeface="Verdana"/>
              <a:cs typeface="Verdana"/>
            </a:endParaRPr>
          </a:p>
          <a:p>
            <a:pPr marL="345457" marR="864913" algn="just">
              <a:lnSpc>
                <a:spcPct val="111700"/>
              </a:lnSpc>
            </a:pPr>
            <a:r>
              <a:rPr sz="1567" spc="-67" dirty="0">
                <a:latin typeface="Verdana"/>
                <a:cs typeface="Verdana"/>
              </a:rPr>
              <a:t>Photos </a:t>
            </a:r>
            <a:r>
              <a:rPr sz="1567" spc="-543" dirty="0">
                <a:latin typeface="Verdana"/>
                <a:cs typeface="Verdana"/>
              </a:rPr>
              <a:t> </a:t>
            </a:r>
            <a:r>
              <a:rPr sz="1567" spc="-76" dirty="0">
                <a:latin typeface="Verdana"/>
                <a:cs typeface="Verdana"/>
              </a:rPr>
              <a:t>Videos </a:t>
            </a:r>
            <a:r>
              <a:rPr sz="1567" spc="-73" dirty="0">
                <a:latin typeface="Verdana"/>
                <a:cs typeface="Verdana"/>
              </a:rPr>
              <a:t> </a:t>
            </a:r>
            <a:r>
              <a:rPr sz="1567" spc="-107" dirty="0">
                <a:latin typeface="Verdana"/>
                <a:cs typeface="Verdana"/>
              </a:rPr>
              <a:t>Sound </a:t>
            </a:r>
            <a:r>
              <a:rPr sz="1567" spc="-103" dirty="0">
                <a:latin typeface="Verdana"/>
                <a:cs typeface="Verdana"/>
              </a:rPr>
              <a:t> </a:t>
            </a:r>
            <a:r>
              <a:rPr sz="1567" spc="-33" dirty="0">
                <a:latin typeface="Verdana"/>
                <a:cs typeface="Verdana"/>
              </a:rPr>
              <a:t>F</a:t>
            </a:r>
            <a:r>
              <a:rPr sz="1567" spc="-100" dirty="0">
                <a:latin typeface="Verdana"/>
                <a:cs typeface="Verdana"/>
              </a:rPr>
              <a:t>r</a:t>
            </a:r>
            <a:r>
              <a:rPr sz="1567" spc="-113" dirty="0">
                <a:latin typeface="Verdana"/>
                <a:cs typeface="Verdana"/>
              </a:rPr>
              <a:t>a</a:t>
            </a:r>
            <a:r>
              <a:rPr sz="1567" spc="-167" dirty="0">
                <a:latin typeface="Verdana"/>
                <a:cs typeface="Verdana"/>
              </a:rPr>
              <a:t>m</a:t>
            </a:r>
            <a:r>
              <a:rPr sz="1567" spc="-80" dirty="0">
                <a:latin typeface="Verdana"/>
                <a:cs typeface="Verdana"/>
              </a:rPr>
              <a:t>e</a:t>
            </a:r>
            <a:r>
              <a:rPr sz="1567" spc="-47" dirty="0">
                <a:latin typeface="Verdana"/>
                <a:cs typeface="Verdana"/>
              </a:rPr>
              <a:t>s  </a:t>
            </a:r>
            <a:r>
              <a:rPr sz="1567" spc="-83" dirty="0">
                <a:latin typeface="Verdana"/>
                <a:cs typeface="Verdana"/>
              </a:rPr>
              <a:t>Grids</a:t>
            </a:r>
            <a:endParaRPr sz="1567">
              <a:latin typeface="Verdana"/>
              <a:cs typeface="Verdana"/>
            </a:endParaRPr>
          </a:p>
        </p:txBody>
      </p:sp>
      <p:sp>
        <p:nvSpPr>
          <p:cNvPr id="12" name="object 12"/>
          <p:cNvSpPr txBox="1"/>
          <p:nvPr/>
        </p:nvSpPr>
        <p:spPr>
          <a:xfrm>
            <a:off x="7957898" y="1553698"/>
            <a:ext cx="1137073" cy="248851"/>
          </a:xfrm>
          <a:prstGeom prst="rect">
            <a:avLst/>
          </a:prstGeom>
        </p:spPr>
        <p:txBody>
          <a:bodyPr vert="horz" wrap="square" lIns="0" tIns="7620" rIns="0" bIns="0" rtlCol="0">
            <a:spAutoFit/>
          </a:bodyPr>
          <a:lstStyle/>
          <a:p>
            <a:pPr marL="8467">
              <a:spcBef>
                <a:spcPts val="60"/>
              </a:spcBef>
            </a:pPr>
            <a:r>
              <a:rPr sz="1567" spc="-76" dirty="0">
                <a:latin typeface="Verdana"/>
                <a:cs typeface="Verdana"/>
              </a:rPr>
              <a:t>T</a:t>
            </a:r>
            <a:r>
              <a:rPr sz="1567" spc="-83" dirty="0">
                <a:latin typeface="Verdana"/>
                <a:cs typeface="Verdana"/>
              </a:rPr>
              <a:t>E</a:t>
            </a:r>
            <a:r>
              <a:rPr sz="1567" spc="-120" dirty="0">
                <a:latin typeface="Verdana"/>
                <a:cs typeface="Verdana"/>
              </a:rPr>
              <a:t>X</a:t>
            </a:r>
            <a:r>
              <a:rPr sz="1567" spc="-73" dirty="0">
                <a:latin typeface="Verdana"/>
                <a:cs typeface="Verdana"/>
              </a:rPr>
              <a:t>T</a:t>
            </a:r>
            <a:r>
              <a:rPr sz="1567" spc="-183" dirty="0">
                <a:latin typeface="Verdana"/>
                <a:cs typeface="Verdana"/>
              </a:rPr>
              <a:t> </a:t>
            </a:r>
            <a:r>
              <a:rPr sz="1567" spc="-76" dirty="0">
                <a:latin typeface="Verdana"/>
                <a:cs typeface="Verdana"/>
              </a:rPr>
              <a:t>T</a:t>
            </a:r>
            <a:r>
              <a:rPr sz="1567" spc="-133" dirty="0">
                <a:latin typeface="Verdana"/>
                <a:cs typeface="Verdana"/>
              </a:rPr>
              <a:t>OO</a:t>
            </a:r>
            <a:r>
              <a:rPr sz="1567" spc="-93" dirty="0">
                <a:latin typeface="Verdana"/>
                <a:cs typeface="Verdana"/>
              </a:rPr>
              <a:t>L</a:t>
            </a:r>
            <a:r>
              <a:rPr sz="1567" spc="-167" dirty="0">
                <a:latin typeface="Verdana"/>
                <a:cs typeface="Verdana"/>
              </a:rPr>
              <a:t>S</a:t>
            </a:r>
            <a:endParaRPr sz="1567">
              <a:latin typeface="Verdana"/>
              <a:cs typeface="Verdana"/>
            </a:endParaRPr>
          </a:p>
        </p:txBody>
      </p:sp>
      <p:grpSp>
        <p:nvGrpSpPr>
          <p:cNvPr id="13" name="object 13"/>
          <p:cNvGrpSpPr/>
          <p:nvPr/>
        </p:nvGrpSpPr>
        <p:grpSpPr>
          <a:xfrm>
            <a:off x="978207" y="1539923"/>
            <a:ext cx="7216987" cy="4049607"/>
            <a:chOff x="1467311" y="2309885"/>
            <a:chExt cx="10825480" cy="6074410"/>
          </a:xfrm>
        </p:grpSpPr>
        <p:pic>
          <p:nvPicPr>
            <p:cNvPr id="14" name="object 14"/>
            <p:cNvPicPr/>
            <p:nvPr/>
          </p:nvPicPr>
          <p:blipFill>
            <a:blip r:embed="rId2" cstate="print"/>
            <a:stretch>
              <a:fillRect/>
            </a:stretch>
          </p:blipFill>
          <p:spPr>
            <a:xfrm>
              <a:off x="12187671" y="3429071"/>
              <a:ext cx="104775" cy="104774"/>
            </a:xfrm>
            <a:prstGeom prst="rect">
              <a:avLst/>
            </a:prstGeom>
          </p:spPr>
        </p:pic>
        <p:pic>
          <p:nvPicPr>
            <p:cNvPr id="15" name="object 15"/>
            <p:cNvPicPr/>
            <p:nvPr/>
          </p:nvPicPr>
          <p:blipFill>
            <a:blip r:embed="rId2" cstate="print"/>
            <a:stretch>
              <a:fillRect/>
            </a:stretch>
          </p:blipFill>
          <p:spPr>
            <a:xfrm>
              <a:off x="12187671" y="3829121"/>
              <a:ext cx="104775" cy="104774"/>
            </a:xfrm>
            <a:prstGeom prst="rect">
              <a:avLst/>
            </a:prstGeom>
          </p:spPr>
        </p:pic>
        <p:pic>
          <p:nvPicPr>
            <p:cNvPr id="16" name="object 16"/>
            <p:cNvPicPr/>
            <p:nvPr/>
          </p:nvPicPr>
          <p:blipFill>
            <a:blip r:embed="rId2" cstate="print"/>
            <a:stretch>
              <a:fillRect/>
            </a:stretch>
          </p:blipFill>
          <p:spPr>
            <a:xfrm>
              <a:off x="12187671" y="4229171"/>
              <a:ext cx="104775" cy="104774"/>
            </a:xfrm>
            <a:prstGeom prst="rect">
              <a:avLst/>
            </a:prstGeom>
          </p:spPr>
        </p:pic>
        <p:pic>
          <p:nvPicPr>
            <p:cNvPr id="17" name="object 17"/>
            <p:cNvPicPr/>
            <p:nvPr/>
          </p:nvPicPr>
          <p:blipFill>
            <a:blip r:embed="rId2" cstate="print"/>
            <a:stretch>
              <a:fillRect/>
            </a:stretch>
          </p:blipFill>
          <p:spPr>
            <a:xfrm>
              <a:off x="12187671" y="4629221"/>
              <a:ext cx="104775" cy="104774"/>
            </a:xfrm>
            <a:prstGeom prst="rect">
              <a:avLst/>
            </a:prstGeom>
          </p:spPr>
        </p:pic>
        <p:pic>
          <p:nvPicPr>
            <p:cNvPr id="18" name="object 18"/>
            <p:cNvPicPr/>
            <p:nvPr/>
          </p:nvPicPr>
          <p:blipFill>
            <a:blip r:embed="rId2" cstate="print"/>
            <a:stretch>
              <a:fillRect/>
            </a:stretch>
          </p:blipFill>
          <p:spPr>
            <a:xfrm>
              <a:off x="12187671" y="5429321"/>
              <a:ext cx="104775" cy="104774"/>
            </a:xfrm>
            <a:prstGeom prst="rect">
              <a:avLst/>
            </a:prstGeom>
          </p:spPr>
        </p:pic>
        <p:pic>
          <p:nvPicPr>
            <p:cNvPr id="19" name="object 19"/>
            <p:cNvPicPr/>
            <p:nvPr/>
          </p:nvPicPr>
          <p:blipFill>
            <a:blip r:embed="rId3" cstate="print"/>
            <a:stretch>
              <a:fillRect/>
            </a:stretch>
          </p:blipFill>
          <p:spPr>
            <a:xfrm>
              <a:off x="1467311" y="2309885"/>
              <a:ext cx="2877557" cy="6073832"/>
            </a:xfrm>
            <a:prstGeom prst="rect">
              <a:avLst/>
            </a:prstGeom>
          </p:spPr>
        </p:pic>
        <p:pic>
          <p:nvPicPr>
            <p:cNvPr id="20" name="object 20"/>
            <p:cNvPicPr/>
            <p:nvPr/>
          </p:nvPicPr>
          <p:blipFill>
            <a:blip r:embed="rId4" cstate="print"/>
            <a:stretch>
              <a:fillRect/>
            </a:stretch>
          </p:blipFill>
          <p:spPr>
            <a:xfrm>
              <a:off x="8531097" y="2309885"/>
              <a:ext cx="2986831" cy="6073832"/>
            </a:xfrm>
            <a:prstGeom prst="rect">
              <a:avLst/>
            </a:prstGeom>
          </p:spPr>
        </p:pic>
      </p:grpSp>
      <p:sp>
        <p:nvSpPr>
          <p:cNvPr id="21" name="object 21"/>
          <p:cNvSpPr txBox="1"/>
          <p:nvPr/>
        </p:nvSpPr>
        <p:spPr>
          <a:xfrm>
            <a:off x="8295142" y="2152155"/>
            <a:ext cx="3113617" cy="1625724"/>
          </a:xfrm>
          <a:prstGeom prst="rect">
            <a:avLst/>
          </a:prstGeom>
        </p:spPr>
        <p:txBody>
          <a:bodyPr vert="horz" wrap="square" lIns="0" tIns="8467" rIns="0" bIns="0" rtlCol="0">
            <a:spAutoFit/>
          </a:bodyPr>
          <a:lstStyle/>
          <a:p>
            <a:pPr marL="8467" marR="1662090">
              <a:lnSpc>
                <a:spcPct val="111700"/>
              </a:lnSpc>
              <a:spcBef>
                <a:spcPts val="67"/>
              </a:spcBef>
            </a:pPr>
            <a:r>
              <a:rPr sz="1567" spc="-73" dirty="0">
                <a:latin typeface="Verdana"/>
                <a:cs typeface="Verdana"/>
              </a:rPr>
              <a:t>A</a:t>
            </a:r>
            <a:r>
              <a:rPr sz="1567" spc="-76" dirty="0">
                <a:latin typeface="Verdana"/>
                <a:cs typeface="Verdana"/>
              </a:rPr>
              <a:t>d</a:t>
            </a:r>
            <a:r>
              <a:rPr sz="1567" spc="-73" dirty="0">
                <a:latin typeface="Verdana"/>
                <a:cs typeface="Verdana"/>
              </a:rPr>
              <a:t>d</a:t>
            </a:r>
            <a:r>
              <a:rPr sz="1567" spc="-183" dirty="0">
                <a:latin typeface="Verdana"/>
                <a:cs typeface="Verdana"/>
              </a:rPr>
              <a:t> </a:t>
            </a:r>
            <a:r>
              <a:rPr sz="1567" spc="-110" dirty="0">
                <a:latin typeface="Verdana"/>
                <a:cs typeface="Verdana"/>
              </a:rPr>
              <a:t>h</a:t>
            </a:r>
            <a:r>
              <a:rPr sz="1567" spc="-80" dirty="0">
                <a:latin typeface="Verdana"/>
                <a:cs typeface="Verdana"/>
              </a:rPr>
              <a:t>e</a:t>
            </a:r>
            <a:r>
              <a:rPr sz="1567" spc="-113" dirty="0">
                <a:latin typeface="Verdana"/>
                <a:cs typeface="Verdana"/>
              </a:rPr>
              <a:t>a</a:t>
            </a:r>
            <a:r>
              <a:rPr sz="1567" spc="-76" dirty="0">
                <a:latin typeface="Verdana"/>
                <a:cs typeface="Verdana"/>
              </a:rPr>
              <a:t>d</a:t>
            </a:r>
            <a:r>
              <a:rPr sz="1567" spc="-43" dirty="0">
                <a:latin typeface="Verdana"/>
                <a:cs typeface="Verdana"/>
              </a:rPr>
              <a:t>i</a:t>
            </a:r>
            <a:r>
              <a:rPr sz="1567" spc="-110" dirty="0">
                <a:latin typeface="Verdana"/>
                <a:cs typeface="Verdana"/>
              </a:rPr>
              <a:t>ng  </a:t>
            </a:r>
            <a:r>
              <a:rPr sz="1567" spc="-73" dirty="0">
                <a:latin typeface="Verdana"/>
                <a:cs typeface="Verdana"/>
              </a:rPr>
              <a:t>A</a:t>
            </a:r>
            <a:r>
              <a:rPr sz="1567" spc="-76" dirty="0">
                <a:latin typeface="Verdana"/>
                <a:cs typeface="Verdana"/>
              </a:rPr>
              <a:t>d</a:t>
            </a:r>
            <a:r>
              <a:rPr sz="1567" spc="-73" dirty="0">
                <a:latin typeface="Verdana"/>
                <a:cs typeface="Verdana"/>
              </a:rPr>
              <a:t>d</a:t>
            </a:r>
            <a:r>
              <a:rPr sz="1567" spc="-183" dirty="0">
                <a:latin typeface="Verdana"/>
                <a:cs typeface="Verdana"/>
              </a:rPr>
              <a:t> </a:t>
            </a:r>
            <a:r>
              <a:rPr sz="1567" spc="-60" dirty="0">
                <a:latin typeface="Verdana"/>
                <a:cs typeface="Verdana"/>
              </a:rPr>
              <a:t>s</a:t>
            </a:r>
            <a:r>
              <a:rPr sz="1567" spc="-110" dirty="0">
                <a:latin typeface="Verdana"/>
                <a:cs typeface="Verdana"/>
              </a:rPr>
              <a:t>u</a:t>
            </a:r>
            <a:r>
              <a:rPr sz="1567" spc="-76" dirty="0">
                <a:latin typeface="Verdana"/>
                <a:cs typeface="Verdana"/>
              </a:rPr>
              <a:t>b</a:t>
            </a:r>
            <a:r>
              <a:rPr sz="1567" spc="-110" dirty="0">
                <a:latin typeface="Verdana"/>
                <a:cs typeface="Verdana"/>
              </a:rPr>
              <a:t>h</a:t>
            </a:r>
            <a:r>
              <a:rPr sz="1567" spc="-80" dirty="0">
                <a:latin typeface="Verdana"/>
                <a:cs typeface="Verdana"/>
              </a:rPr>
              <a:t>e</a:t>
            </a:r>
            <a:r>
              <a:rPr sz="1567" spc="-113" dirty="0">
                <a:latin typeface="Verdana"/>
                <a:cs typeface="Verdana"/>
              </a:rPr>
              <a:t>a</a:t>
            </a:r>
            <a:r>
              <a:rPr sz="1567" spc="-76" dirty="0">
                <a:latin typeface="Verdana"/>
                <a:cs typeface="Verdana"/>
              </a:rPr>
              <a:t>d</a:t>
            </a:r>
            <a:r>
              <a:rPr sz="1567" spc="-43" dirty="0">
                <a:latin typeface="Verdana"/>
                <a:cs typeface="Verdana"/>
              </a:rPr>
              <a:t>i</a:t>
            </a:r>
            <a:r>
              <a:rPr sz="1567" spc="-110" dirty="0">
                <a:latin typeface="Verdana"/>
                <a:cs typeface="Verdana"/>
              </a:rPr>
              <a:t>ng  </a:t>
            </a:r>
            <a:r>
              <a:rPr sz="1567" spc="-73" dirty="0">
                <a:latin typeface="Verdana"/>
                <a:cs typeface="Verdana"/>
              </a:rPr>
              <a:t>A</a:t>
            </a:r>
            <a:r>
              <a:rPr sz="1567" spc="-76" dirty="0">
                <a:latin typeface="Verdana"/>
                <a:cs typeface="Verdana"/>
              </a:rPr>
              <a:t>d</a:t>
            </a:r>
            <a:r>
              <a:rPr sz="1567" spc="-73" dirty="0">
                <a:latin typeface="Verdana"/>
                <a:cs typeface="Verdana"/>
              </a:rPr>
              <a:t>d</a:t>
            </a:r>
            <a:r>
              <a:rPr sz="1567" spc="-183" dirty="0">
                <a:latin typeface="Verdana"/>
                <a:cs typeface="Verdana"/>
              </a:rPr>
              <a:t> </a:t>
            </a:r>
            <a:r>
              <a:rPr sz="1567" spc="-76" dirty="0">
                <a:latin typeface="Verdana"/>
                <a:cs typeface="Verdana"/>
              </a:rPr>
              <a:t>b</a:t>
            </a:r>
            <a:r>
              <a:rPr sz="1567" spc="-80" dirty="0">
                <a:latin typeface="Verdana"/>
                <a:cs typeface="Verdana"/>
              </a:rPr>
              <a:t>o</a:t>
            </a:r>
            <a:r>
              <a:rPr sz="1567" spc="-76" dirty="0">
                <a:latin typeface="Verdana"/>
                <a:cs typeface="Verdana"/>
              </a:rPr>
              <a:t>d</a:t>
            </a:r>
            <a:r>
              <a:rPr sz="1567" spc="-150" dirty="0">
                <a:latin typeface="Verdana"/>
                <a:cs typeface="Verdana"/>
              </a:rPr>
              <a:t>y</a:t>
            </a:r>
            <a:r>
              <a:rPr sz="1567" spc="-183" dirty="0">
                <a:latin typeface="Verdana"/>
                <a:cs typeface="Verdana"/>
              </a:rPr>
              <a:t> </a:t>
            </a:r>
            <a:r>
              <a:rPr sz="1567" spc="-73" dirty="0">
                <a:latin typeface="Verdana"/>
                <a:cs typeface="Verdana"/>
              </a:rPr>
              <a:t>t</a:t>
            </a:r>
            <a:r>
              <a:rPr sz="1567" spc="-80" dirty="0">
                <a:latin typeface="Verdana"/>
                <a:cs typeface="Verdana"/>
              </a:rPr>
              <a:t>e</a:t>
            </a:r>
            <a:r>
              <a:rPr sz="1567" spc="-140" dirty="0">
                <a:latin typeface="Verdana"/>
                <a:cs typeface="Verdana"/>
              </a:rPr>
              <a:t>x</a:t>
            </a:r>
            <a:r>
              <a:rPr sz="1567" spc="-70" dirty="0">
                <a:latin typeface="Verdana"/>
                <a:cs typeface="Verdana"/>
              </a:rPr>
              <a:t>t</a:t>
            </a:r>
            <a:endParaRPr sz="1567">
              <a:latin typeface="Verdana"/>
              <a:cs typeface="Verdana"/>
            </a:endParaRPr>
          </a:p>
          <a:p>
            <a:pPr marL="8467" marR="3387">
              <a:lnSpc>
                <a:spcPct val="111700"/>
              </a:lnSpc>
            </a:pPr>
            <a:r>
              <a:rPr sz="1567" spc="-76" dirty="0">
                <a:latin typeface="Verdana"/>
                <a:cs typeface="Verdana"/>
              </a:rPr>
              <a:t>T</a:t>
            </a:r>
            <a:r>
              <a:rPr sz="1567" spc="-80" dirty="0">
                <a:latin typeface="Verdana"/>
                <a:cs typeface="Verdana"/>
              </a:rPr>
              <a:t>e</a:t>
            </a:r>
            <a:r>
              <a:rPr sz="1567" spc="-140" dirty="0">
                <a:latin typeface="Verdana"/>
                <a:cs typeface="Verdana"/>
              </a:rPr>
              <a:t>x</a:t>
            </a:r>
            <a:r>
              <a:rPr sz="1567" spc="-70" dirty="0">
                <a:latin typeface="Verdana"/>
                <a:cs typeface="Verdana"/>
              </a:rPr>
              <a:t>t</a:t>
            </a:r>
            <a:r>
              <a:rPr sz="1567" spc="-183" dirty="0">
                <a:latin typeface="Verdana"/>
                <a:cs typeface="Verdana"/>
              </a:rPr>
              <a:t> </a:t>
            </a:r>
            <a:r>
              <a:rPr sz="1567" spc="-73" dirty="0">
                <a:latin typeface="Verdana"/>
                <a:cs typeface="Verdana"/>
              </a:rPr>
              <a:t>t</a:t>
            </a:r>
            <a:r>
              <a:rPr sz="1567" spc="-80" dirty="0">
                <a:latin typeface="Verdana"/>
                <a:cs typeface="Verdana"/>
              </a:rPr>
              <a:t>e</a:t>
            </a:r>
            <a:r>
              <a:rPr sz="1567" spc="-167" dirty="0">
                <a:latin typeface="Verdana"/>
                <a:cs typeface="Verdana"/>
              </a:rPr>
              <a:t>m</a:t>
            </a:r>
            <a:r>
              <a:rPr sz="1567" spc="-76" dirty="0">
                <a:latin typeface="Verdana"/>
                <a:cs typeface="Verdana"/>
              </a:rPr>
              <a:t>p</a:t>
            </a:r>
            <a:r>
              <a:rPr sz="1567" spc="-10" dirty="0">
                <a:latin typeface="Verdana"/>
                <a:cs typeface="Verdana"/>
              </a:rPr>
              <a:t>l</a:t>
            </a:r>
            <a:r>
              <a:rPr sz="1567" spc="-113" dirty="0">
                <a:latin typeface="Verdana"/>
                <a:cs typeface="Verdana"/>
              </a:rPr>
              <a:t>a</a:t>
            </a:r>
            <a:r>
              <a:rPr sz="1567" spc="-73" dirty="0">
                <a:latin typeface="Verdana"/>
                <a:cs typeface="Verdana"/>
              </a:rPr>
              <a:t>t</a:t>
            </a:r>
            <a:r>
              <a:rPr sz="1567" spc="-80" dirty="0">
                <a:latin typeface="Verdana"/>
                <a:cs typeface="Verdana"/>
              </a:rPr>
              <a:t>e</a:t>
            </a:r>
            <a:r>
              <a:rPr sz="1567" spc="-57" dirty="0">
                <a:latin typeface="Verdana"/>
                <a:cs typeface="Verdana"/>
              </a:rPr>
              <a:t>s</a:t>
            </a:r>
            <a:r>
              <a:rPr sz="1567" spc="-183" dirty="0">
                <a:latin typeface="Verdana"/>
                <a:cs typeface="Verdana"/>
              </a:rPr>
              <a:t> </a:t>
            </a:r>
            <a:r>
              <a:rPr sz="1567" spc="-193" dirty="0">
                <a:latin typeface="Verdana"/>
                <a:cs typeface="Verdana"/>
              </a:rPr>
              <a:t>(</a:t>
            </a:r>
            <a:r>
              <a:rPr sz="1567" spc="-50" dirty="0">
                <a:latin typeface="Verdana"/>
                <a:cs typeface="Verdana"/>
              </a:rPr>
              <a:t>f</a:t>
            </a:r>
            <a:r>
              <a:rPr sz="1567" spc="-80" dirty="0">
                <a:latin typeface="Verdana"/>
                <a:cs typeface="Verdana"/>
              </a:rPr>
              <a:t>o</a:t>
            </a:r>
            <a:r>
              <a:rPr sz="1567" spc="-97" dirty="0">
                <a:latin typeface="Verdana"/>
                <a:cs typeface="Verdana"/>
              </a:rPr>
              <a:t>r</a:t>
            </a:r>
            <a:r>
              <a:rPr sz="1567" spc="-183" dirty="0">
                <a:latin typeface="Verdana"/>
                <a:cs typeface="Verdana"/>
              </a:rPr>
              <a:t> </a:t>
            </a:r>
            <a:r>
              <a:rPr sz="1567" spc="-80" dirty="0">
                <a:latin typeface="Verdana"/>
                <a:cs typeface="Verdana"/>
              </a:rPr>
              <a:t>e</a:t>
            </a:r>
            <a:r>
              <a:rPr sz="1567" spc="-140" dirty="0">
                <a:latin typeface="Verdana"/>
                <a:cs typeface="Verdana"/>
              </a:rPr>
              <a:t>x</a:t>
            </a:r>
            <a:r>
              <a:rPr sz="1567" spc="-113" dirty="0">
                <a:latin typeface="Verdana"/>
                <a:cs typeface="Verdana"/>
              </a:rPr>
              <a:t>a</a:t>
            </a:r>
            <a:r>
              <a:rPr sz="1567" spc="-167" dirty="0">
                <a:latin typeface="Verdana"/>
                <a:cs typeface="Verdana"/>
              </a:rPr>
              <a:t>m</a:t>
            </a:r>
            <a:r>
              <a:rPr sz="1567" spc="-76" dirty="0">
                <a:latin typeface="Verdana"/>
                <a:cs typeface="Verdana"/>
              </a:rPr>
              <a:t>p</a:t>
            </a:r>
            <a:r>
              <a:rPr sz="1567" spc="-10" dirty="0">
                <a:latin typeface="Verdana"/>
                <a:cs typeface="Verdana"/>
              </a:rPr>
              <a:t>l</a:t>
            </a:r>
            <a:r>
              <a:rPr sz="1567" spc="-76" dirty="0">
                <a:latin typeface="Verdana"/>
                <a:cs typeface="Verdana"/>
              </a:rPr>
              <a:t>e</a:t>
            </a:r>
            <a:r>
              <a:rPr sz="1567" spc="-183" dirty="0">
                <a:latin typeface="Verdana"/>
                <a:cs typeface="Verdana"/>
              </a:rPr>
              <a:t> </a:t>
            </a:r>
            <a:r>
              <a:rPr sz="1567" spc="-10" dirty="0">
                <a:latin typeface="Verdana"/>
                <a:cs typeface="Verdana"/>
              </a:rPr>
              <a:t>l</a:t>
            </a:r>
            <a:r>
              <a:rPr sz="1567" spc="-113" dirty="0">
                <a:latin typeface="Verdana"/>
                <a:cs typeface="Verdana"/>
              </a:rPr>
              <a:t>a</a:t>
            </a:r>
            <a:r>
              <a:rPr sz="1567" spc="-76" dirty="0">
                <a:latin typeface="Verdana"/>
                <a:cs typeface="Verdana"/>
              </a:rPr>
              <a:t>b</a:t>
            </a:r>
            <a:r>
              <a:rPr sz="1567" spc="-80" dirty="0">
                <a:latin typeface="Verdana"/>
                <a:cs typeface="Verdana"/>
              </a:rPr>
              <a:t>e</a:t>
            </a:r>
            <a:r>
              <a:rPr sz="1567" spc="-10" dirty="0">
                <a:latin typeface="Verdana"/>
                <a:cs typeface="Verdana"/>
              </a:rPr>
              <a:t>l</a:t>
            </a:r>
            <a:r>
              <a:rPr sz="1567" spc="-47" dirty="0">
                <a:latin typeface="Verdana"/>
                <a:cs typeface="Verdana"/>
              </a:rPr>
              <a:t>s  </a:t>
            </a:r>
            <a:r>
              <a:rPr sz="1567" spc="-107" dirty="0">
                <a:latin typeface="Verdana"/>
                <a:cs typeface="Verdana"/>
              </a:rPr>
              <a:t>etc.)</a:t>
            </a:r>
            <a:endParaRPr sz="1567">
              <a:latin typeface="Verdana"/>
              <a:cs typeface="Verdana"/>
            </a:endParaRPr>
          </a:p>
          <a:p>
            <a:pPr marL="8467">
              <a:spcBef>
                <a:spcPts val="220"/>
              </a:spcBef>
            </a:pPr>
            <a:r>
              <a:rPr sz="1567" spc="-70" dirty="0">
                <a:latin typeface="Verdana"/>
                <a:cs typeface="Verdana"/>
              </a:rPr>
              <a:t>Fonts</a:t>
            </a:r>
            <a:endParaRPr sz="1567">
              <a:latin typeface="Verdana"/>
              <a:cs typeface="Verdana"/>
            </a:endParaRPr>
          </a:p>
        </p:txBody>
      </p:sp>
      <p:sp>
        <p:nvSpPr>
          <p:cNvPr id="22" name="object 22"/>
          <p:cNvSpPr txBox="1">
            <a:spLocks noGrp="1"/>
          </p:cNvSpPr>
          <p:nvPr>
            <p:ph type="ftr" sz="quarter" idx="5"/>
          </p:nvPr>
        </p:nvSpPr>
        <p:spPr>
          <a:xfrm>
            <a:off x="6938111" y="9290455"/>
            <a:ext cx="8517255" cy="752475"/>
          </a:xfrm>
          <a:prstGeom prst="rect">
            <a:avLst/>
          </a:prstGeom>
        </p:spPr>
        <p:txBody>
          <a:bodyPr vert="horz" wrap="square" lIns="0" tIns="0" rIns="0" bIns="0" rtlCol="0">
            <a:spAutoFit/>
          </a:bodyPr>
          <a:lstStyle>
            <a:defPPr>
              <a:defRPr lang="en-US"/>
            </a:defPPr>
            <a:lvl1pPr marL="0" algn="l" defTabSz="914400" rtl="0" eaLnBrk="1" latinLnBrk="0" hangingPunct="1">
              <a:defRPr sz="2300" b="0" i="0" kern="1200">
                <a:solidFill>
                  <a:srgbClr val="002675"/>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73469" marR="3387" indent="-765425">
              <a:lnSpc>
                <a:spcPts val="1800"/>
              </a:lnSpc>
              <a:spcBef>
                <a:spcPts val="213"/>
              </a:spcBef>
            </a:pPr>
            <a:r>
              <a:rPr lang="en-US" spc="-85"/>
              <a:t>Flying</a:t>
            </a:r>
            <a:r>
              <a:rPr lang="en-US" spc="-200"/>
              <a:t> </a:t>
            </a:r>
            <a:r>
              <a:rPr lang="en-US" spc="-90"/>
              <a:t>Digital</a:t>
            </a:r>
            <a:r>
              <a:rPr lang="en-US" spc="-200"/>
              <a:t> </a:t>
            </a:r>
            <a:r>
              <a:rPr lang="en-US" spc="-120"/>
              <a:t>-</a:t>
            </a:r>
            <a:r>
              <a:rPr lang="en-US" spc="-195"/>
              <a:t> </a:t>
            </a:r>
            <a:r>
              <a:rPr lang="en-US" spc="-105"/>
              <a:t>Training,</a:t>
            </a:r>
            <a:r>
              <a:rPr lang="en-US" spc="-200"/>
              <a:t> </a:t>
            </a:r>
            <a:r>
              <a:rPr lang="en-US" spc="-110"/>
              <a:t>Employment,</a:t>
            </a:r>
            <a:r>
              <a:rPr lang="en-US" spc="-195"/>
              <a:t> </a:t>
            </a:r>
            <a:r>
              <a:rPr lang="en-US" spc="-100"/>
              <a:t>Development</a:t>
            </a:r>
            <a:r>
              <a:rPr lang="en-US" spc="-200"/>
              <a:t> </a:t>
            </a:r>
            <a:r>
              <a:rPr lang="en-US" spc="-114"/>
              <a:t>(TrainyFly) </a:t>
            </a:r>
            <a:r>
              <a:rPr lang="en-US" spc="-790"/>
              <a:t> </a:t>
            </a:r>
            <a:r>
              <a:rPr lang="en-US" spc="-55"/>
              <a:t>N</a:t>
            </a:r>
            <a:r>
              <a:rPr lang="en-US" spc="-70"/>
              <a:t>o</a:t>
            </a:r>
            <a:r>
              <a:rPr lang="en-US" spc="-204"/>
              <a:t>. </a:t>
            </a:r>
            <a:r>
              <a:rPr lang="en-US" spc="-45"/>
              <a:t>2022</a:t>
            </a:r>
            <a:r>
              <a:rPr lang="en-US" spc="-95"/>
              <a:t>-</a:t>
            </a:r>
            <a:r>
              <a:rPr lang="en-US" spc="-45"/>
              <a:t>1</a:t>
            </a:r>
            <a:r>
              <a:rPr lang="en-US" spc="-95"/>
              <a:t>-L</a:t>
            </a:r>
            <a:r>
              <a:rPr lang="en-US" spc="-135"/>
              <a:t>V</a:t>
            </a:r>
            <a:r>
              <a:rPr lang="en-US" spc="-45"/>
              <a:t>01</a:t>
            </a:r>
            <a:r>
              <a:rPr lang="en-US" spc="-95"/>
              <a:t>-K</a:t>
            </a:r>
            <a:r>
              <a:rPr lang="en-US" spc="-60"/>
              <a:t>A</a:t>
            </a:r>
            <a:r>
              <a:rPr lang="en-US" spc="-45"/>
              <a:t>210</a:t>
            </a:r>
            <a:r>
              <a:rPr lang="en-US" spc="-95"/>
              <a:t>-</a:t>
            </a:r>
            <a:r>
              <a:rPr lang="en-US" spc="-60"/>
              <a:t>A</a:t>
            </a:r>
            <a:r>
              <a:rPr lang="en-US" spc="-190"/>
              <a:t>D</a:t>
            </a:r>
            <a:r>
              <a:rPr lang="en-US" spc="-85"/>
              <a:t>U</a:t>
            </a:r>
            <a:r>
              <a:rPr lang="en-US" spc="-95"/>
              <a:t>-</a:t>
            </a:r>
            <a:r>
              <a:rPr lang="en-US" spc="-45"/>
              <a:t>00008426</a:t>
            </a:r>
            <a:r>
              <a:rPr lang="en-US" spc="-70"/>
              <a:t>4</a:t>
            </a:r>
            <a:endParaRPr spc="-47"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 y="0"/>
            <a:ext cx="12192000" cy="6867737"/>
            <a:chOff x="-4" y="0"/>
            <a:chExt cx="18288000" cy="10301605"/>
          </a:xfrm>
        </p:grpSpPr>
        <p:pic>
          <p:nvPicPr>
            <p:cNvPr id="3" name="object 3"/>
            <p:cNvPicPr/>
            <p:nvPr/>
          </p:nvPicPr>
          <p:blipFill>
            <a:blip r:embed="rId2" cstate="print"/>
            <a:stretch>
              <a:fillRect/>
            </a:stretch>
          </p:blipFill>
          <p:spPr>
            <a:xfrm>
              <a:off x="-4" y="0"/>
              <a:ext cx="18287997" cy="10286999"/>
            </a:xfrm>
            <a:prstGeom prst="rect">
              <a:avLst/>
            </a:prstGeom>
          </p:spPr>
        </p:pic>
        <p:pic>
          <p:nvPicPr>
            <p:cNvPr id="4" name="object 4"/>
            <p:cNvPicPr/>
            <p:nvPr/>
          </p:nvPicPr>
          <p:blipFill>
            <a:blip r:embed="rId3" cstate="print"/>
            <a:stretch>
              <a:fillRect/>
            </a:stretch>
          </p:blipFill>
          <p:spPr>
            <a:xfrm>
              <a:off x="0" y="8796831"/>
              <a:ext cx="5057774" cy="1480184"/>
            </a:xfrm>
            <a:prstGeom prst="rect">
              <a:avLst/>
            </a:prstGeom>
          </p:spPr>
        </p:pic>
        <p:pic>
          <p:nvPicPr>
            <p:cNvPr id="5" name="object 5"/>
            <p:cNvPicPr/>
            <p:nvPr/>
          </p:nvPicPr>
          <p:blipFill>
            <a:blip r:embed="rId4" cstate="print"/>
            <a:stretch>
              <a:fillRect/>
            </a:stretch>
          </p:blipFill>
          <p:spPr>
            <a:xfrm>
              <a:off x="323754" y="24402"/>
              <a:ext cx="6429374" cy="7515224"/>
            </a:xfrm>
            <a:prstGeom prst="rect">
              <a:avLst/>
            </a:prstGeom>
          </p:spPr>
        </p:pic>
        <p:sp>
          <p:nvSpPr>
            <p:cNvPr id="6" name="object 6"/>
            <p:cNvSpPr/>
            <p:nvPr/>
          </p:nvSpPr>
          <p:spPr>
            <a:xfrm>
              <a:off x="3314527" y="0"/>
              <a:ext cx="3654425" cy="10287000"/>
            </a:xfrm>
            <a:custGeom>
              <a:avLst/>
              <a:gdLst/>
              <a:ahLst/>
              <a:cxnLst/>
              <a:rect l="l" t="t" r="r" b="b"/>
              <a:pathLst>
                <a:path w="3654425" h="10287000">
                  <a:moveTo>
                    <a:pt x="0" y="10286999"/>
                  </a:moveTo>
                  <a:lnTo>
                    <a:pt x="3653810" y="0"/>
                  </a:lnTo>
                </a:path>
                <a:path w="3654425" h="10287000">
                  <a:moveTo>
                    <a:pt x="0" y="10286999"/>
                  </a:moveTo>
                  <a:lnTo>
                    <a:pt x="3653810" y="0"/>
                  </a:lnTo>
                </a:path>
              </a:pathLst>
            </a:custGeom>
            <a:ln w="14280">
              <a:solidFill>
                <a:srgbClr val="000000"/>
              </a:solidFill>
            </a:ln>
          </p:spPr>
          <p:txBody>
            <a:bodyPr wrap="square" lIns="0" tIns="0" rIns="0" bIns="0" rtlCol="0"/>
            <a:lstStyle/>
            <a:p>
              <a:endParaRPr sz="933"/>
            </a:p>
          </p:txBody>
        </p:sp>
      </p:grpSp>
      <p:sp>
        <p:nvSpPr>
          <p:cNvPr id="7" name="object 7"/>
          <p:cNvSpPr txBox="1">
            <a:spLocks noGrp="1"/>
          </p:cNvSpPr>
          <p:nvPr>
            <p:ph type="title"/>
          </p:nvPr>
        </p:nvSpPr>
        <p:spPr>
          <a:xfrm>
            <a:off x="6067355" y="448734"/>
            <a:ext cx="4505113" cy="452261"/>
          </a:xfrm>
          <a:prstGeom prst="rect">
            <a:avLst/>
          </a:prstGeom>
        </p:spPr>
        <p:txBody>
          <a:bodyPr spcFirstLastPara="1" vert="horz" wrap="square" lIns="0" tIns="8467" rIns="0" bIns="0" rtlCol="0" anchor="t" anchorCtr="0">
            <a:spAutoFit/>
          </a:bodyPr>
          <a:lstStyle/>
          <a:p>
            <a:pPr marL="8467">
              <a:spcBef>
                <a:spcPts val="67"/>
              </a:spcBef>
            </a:pPr>
            <a:r>
              <a:rPr spc="-133" dirty="0">
                <a:solidFill>
                  <a:srgbClr val="000000"/>
                </a:solidFill>
              </a:rPr>
              <a:t>E</a:t>
            </a:r>
            <a:r>
              <a:rPr spc="-273" dirty="0">
                <a:solidFill>
                  <a:srgbClr val="000000"/>
                </a:solidFill>
              </a:rPr>
              <a:t>D</a:t>
            </a:r>
            <a:r>
              <a:rPr spc="-53" dirty="0">
                <a:solidFill>
                  <a:srgbClr val="000000"/>
                </a:solidFill>
              </a:rPr>
              <a:t>I</a:t>
            </a:r>
            <a:r>
              <a:rPr spc="-127" dirty="0">
                <a:solidFill>
                  <a:srgbClr val="000000"/>
                </a:solidFill>
              </a:rPr>
              <a:t>T</a:t>
            </a:r>
            <a:r>
              <a:rPr spc="-310" dirty="0">
                <a:solidFill>
                  <a:srgbClr val="000000"/>
                </a:solidFill>
              </a:rPr>
              <a:t> </a:t>
            </a:r>
            <a:r>
              <a:rPr spc="13" dirty="0">
                <a:solidFill>
                  <a:srgbClr val="000000"/>
                </a:solidFill>
              </a:rPr>
              <a:t>P</a:t>
            </a:r>
            <a:r>
              <a:rPr spc="-53" dirty="0">
                <a:solidFill>
                  <a:srgbClr val="000000"/>
                </a:solidFill>
              </a:rPr>
              <a:t>I</a:t>
            </a:r>
            <a:r>
              <a:rPr spc="-210" dirty="0">
                <a:solidFill>
                  <a:srgbClr val="000000"/>
                </a:solidFill>
              </a:rPr>
              <a:t>C</a:t>
            </a:r>
            <a:r>
              <a:rPr spc="-120" dirty="0">
                <a:solidFill>
                  <a:srgbClr val="000000"/>
                </a:solidFill>
              </a:rPr>
              <a:t>T</a:t>
            </a:r>
            <a:r>
              <a:rPr spc="-147" dirty="0">
                <a:solidFill>
                  <a:srgbClr val="000000"/>
                </a:solidFill>
              </a:rPr>
              <a:t>U</a:t>
            </a:r>
            <a:r>
              <a:rPr spc="-150" dirty="0">
                <a:solidFill>
                  <a:srgbClr val="000000"/>
                </a:solidFill>
              </a:rPr>
              <a:t>R</a:t>
            </a:r>
            <a:r>
              <a:rPr spc="-133" dirty="0">
                <a:solidFill>
                  <a:srgbClr val="000000"/>
                </a:solidFill>
              </a:rPr>
              <a:t>E</a:t>
            </a:r>
            <a:r>
              <a:rPr spc="-289" dirty="0">
                <a:solidFill>
                  <a:srgbClr val="000000"/>
                </a:solidFill>
              </a:rPr>
              <a:t>S</a:t>
            </a:r>
            <a:r>
              <a:rPr spc="-310" dirty="0">
                <a:solidFill>
                  <a:srgbClr val="000000"/>
                </a:solidFill>
              </a:rPr>
              <a:t> </a:t>
            </a:r>
            <a:r>
              <a:rPr spc="-113" dirty="0">
                <a:solidFill>
                  <a:srgbClr val="000000"/>
                </a:solidFill>
              </a:rPr>
              <a:t>A</a:t>
            </a:r>
            <a:r>
              <a:rPr spc="-110" dirty="0">
                <a:solidFill>
                  <a:srgbClr val="000000"/>
                </a:solidFill>
              </a:rPr>
              <a:t>N</a:t>
            </a:r>
            <a:r>
              <a:rPr spc="-280" dirty="0">
                <a:solidFill>
                  <a:srgbClr val="000000"/>
                </a:solidFill>
              </a:rPr>
              <a:t>D</a:t>
            </a:r>
            <a:r>
              <a:rPr spc="-310" dirty="0">
                <a:solidFill>
                  <a:srgbClr val="000000"/>
                </a:solidFill>
              </a:rPr>
              <a:t> </a:t>
            </a:r>
            <a:r>
              <a:rPr spc="-120" dirty="0">
                <a:solidFill>
                  <a:srgbClr val="000000"/>
                </a:solidFill>
              </a:rPr>
              <a:t>T</a:t>
            </a:r>
            <a:r>
              <a:rPr spc="-133" dirty="0">
                <a:solidFill>
                  <a:srgbClr val="000000"/>
                </a:solidFill>
              </a:rPr>
              <a:t>E</a:t>
            </a:r>
            <a:r>
              <a:rPr spc="-197" dirty="0">
                <a:solidFill>
                  <a:srgbClr val="000000"/>
                </a:solidFill>
              </a:rPr>
              <a:t>X</a:t>
            </a:r>
            <a:r>
              <a:rPr spc="-120" dirty="0">
                <a:solidFill>
                  <a:srgbClr val="000000"/>
                </a:solidFill>
              </a:rPr>
              <a:t>T</a:t>
            </a:r>
            <a:r>
              <a:rPr spc="-289" dirty="0">
                <a:solidFill>
                  <a:srgbClr val="000000"/>
                </a:solidFill>
              </a:rPr>
              <a:t>S</a:t>
            </a:r>
          </a:p>
        </p:txBody>
      </p:sp>
      <p:sp>
        <p:nvSpPr>
          <p:cNvPr id="8" name="object 8"/>
          <p:cNvSpPr txBox="1"/>
          <p:nvPr/>
        </p:nvSpPr>
        <p:spPr>
          <a:xfrm>
            <a:off x="4707722" y="1445744"/>
            <a:ext cx="6703907" cy="2439985"/>
          </a:xfrm>
          <a:prstGeom prst="rect">
            <a:avLst/>
          </a:prstGeom>
        </p:spPr>
        <p:txBody>
          <a:bodyPr vert="horz" wrap="square" lIns="0" tIns="8467" rIns="0" bIns="0" rtlCol="0">
            <a:spAutoFit/>
          </a:bodyPr>
          <a:lstStyle/>
          <a:p>
            <a:pPr marL="8467" marR="3387">
              <a:lnSpc>
                <a:spcPct val="113199"/>
              </a:lnSpc>
              <a:spcBef>
                <a:spcPts val="67"/>
              </a:spcBef>
            </a:pPr>
            <a:r>
              <a:rPr sz="1767" spc="-80" dirty="0">
                <a:latin typeface="Verdana"/>
                <a:cs typeface="Verdana"/>
              </a:rPr>
              <a:t>In</a:t>
            </a:r>
            <a:r>
              <a:rPr sz="1767" spc="-207" dirty="0">
                <a:latin typeface="Verdana"/>
                <a:cs typeface="Verdana"/>
              </a:rPr>
              <a:t> </a:t>
            </a:r>
            <a:r>
              <a:rPr sz="1767" spc="-97" dirty="0">
                <a:latin typeface="Verdana"/>
                <a:cs typeface="Verdana"/>
              </a:rPr>
              <a:t>the</a:t>
            </a:r>
            <a:r>
              <a:rPr sz="1767" spc="-203" dirty="0">
                <a:latin typeface="Verdana"/>
                <a:cs typeface="Verdana"/>
              </a:rPr>
              <a:t> </a:t>
            </a:r>
            <a:r>
              <a:rPr sz="1767" spc="-97" dirty="0">
                <a:latin typeface="Verdana"/>
                <a:cs typeface="Verdana"/>
              </a:rPr>
              <a:t>upper</a:t>
            </a:r>
            <a:r>
              <a:rPr sz="1767" spc="-207" dirty="0">
                <a:latin typeface="Verdana"/>
                <a:cs typeface="Verdana"/>
              </a:rPr>
              <a:t> </a:t>
            </a:r>
            <a:r>
              <a:rPr sz="1767" spc="-93" dirty="0">
                <a:latin typeface="Verdana"/>
                <a:cs typeface="Verdana"/>
              </a:rPr>
              <a:t>corner</a:t>
            </a:r>
            <a:r>
              <a:rPr sz="1767" spc="-203" dirty="0">
                <a:latin typeface="Verdana"/>
                <a:cs typeface="Verdana"/>
              </a:rPr>
              <a:t> </a:t>
            </a:r>
            <a:r>
              <a:rPr sz="1767" spc="-70" dirty="0">
                <a:latin typeface="Verdana"/>
                <a:cs typeface="Verdana"/>
              </a:rPr>
              <a:t>of</a:t>
            </a:r>
            <a:r>
              <a:rPr sz="1767" spc="-203" dirty="0">
                <a:latin typeface="Verdana"/>
                <a:cs typeface="Verdana"/>
              </a:rPr>
              <a:t> </a:t>
            </a:r>
            <a:r>
              <a:rPr sz="1767" spc="-97" dirty="0">
                <a:latin typeface="Verdana"/>
                <a:cs typeface="Verdana"/>
              </a:rPr>
              <a:t>the</a:t>
            </a:r>
            <a:r>
              <a:rPr sz="1767" spc="-207" dirty="0">
                <a:latin typeface="Verdana"/>
                <a:cs typeface="Verdana"/>
              </a:rPr>
              <a:t> </a:t>
            </a:r>
            <a:r>
              <a:rPr sz="1767" spc="-97" dirty="0">
                <a:latin typeface="Verdana"/>
                <a:cs typeface="Verdana"/>
              </a:rPr>
              <a:t>editor,</a:t>
            </a:r>
            <a:r>
              <a:rPr sz="1767" spc="-203" dirty="0">
                <a:latin typeface="Verdana"/>
                <a:cs typeface="Verdana"/>
              </a:rPr>
              <a:t> </a:t>
            </a:r>
            <a:r>
              <a:rPr sz="1767" spc="-76" dirty="0">
                <a:latin typeface="Verdana"/>
                <a:cs typeface="Verdana"/>
              </a:rPr>
              <a:t>you'll</a:t>
            </a:r>
            <a:r>
              <a:rPr sz="1767" spc="-203" dirty="0">
                <a:latin typeface="Verdana"/>
                <a:cs typeface="Verdana"/>
              </a:rPr>
              <a:t> </a:t>
            </a:r>
            <a:r>
              <a:rPr sz="1767" spc="-76" dirty="0">
                <a:latin typeface="Verdana"/>
                <a:cs typeface="Verdana"/>
              </a:rPr>
              <a:t>find</a:t>
            </a:r>
            <a:r>
              <a:rPr sz="1767" spc="-207" dirty="0">
                <a:latin typeface="Verdana"/>
                <a:cs typeface="Verdana"/>
              </a:rPr>
              <a:t> </a:t>
            </a:r>
            <a:r>
              <a:rPr sz="1767" spc="-123" dirty="0">
                <a:latin typeface="Verdana"/>
                <a:cs typeface="Verdana"/>
              </a:rPr>
              <a:t>a</a:t>
            </a:r>
            <a:r>
              <a:rPr sz="1767" spc="-203" dirty="0">
                <a:latin typeface="Verdana"/>
                <a:cs typeface="Verdana"/>
              </a:rPr>
              <a:t> </a:t>
            </a:r>
            <a:r>
              <a:rPr sz="1767" spc="-130" dirty="0">
                <a:latin typeface="Verdana"/>
                <a:cs typeface="Verdana"/>
              </a:rPr>
              <a:t>menu</a:t>
            </a:r>
            <a:r>
              <a:rPr sz="1767" spc="-203" dirty="0">
                <a:latin typeface="Verdana"/>
                <a:cs typeface="Verdana"/>
              </a:rPr>
              <a:t> </a:t>
            </a:r>
            <a:r>
              <a:rPr sz="1767" spc="-83" dirty="0">
                <a:latin typeface="Verdana"/>
                <a:cs typeface="Verdana"/>
              </a:rPr>
              <a:t>to</a:t>
            </a:r>
            <a:r>
              <a:rPr sz="1767" spc="-207" dirty="0">
                <a:latin typeface="Verdana"/>
                <a:cs typeface="Verdana"/>
              </a:rPr>
              <a:t> </a:t>
            </a:r>
            <a:r>
              <a:rPr sz="1767" spc="-76" dirty="0">
                <a:latin typeface="Verdana"/>
                <a:cs typeface="Verdana"/>
              </a:rPr>
              <a:t>edit</a:t>
            </a:r>
            <a:r>
              <a:rPr sz="1767" spc="-203" dirty="0">
                <a:latin typeface="Verdana"/>
                <a:cs typeface="Verdana"/>
              </a:rPr>
              <a:t> </a:t>
            </a:r>
            <a:r>
              <a:rPr sz="1767" spc="-103" dirty="0">
                <a:latin typeface="Verdana"/>
                <a:cs typeface="Verdana"/>
              </a:rPr>
              <a:t>text</a:t>
            </a:r>
            <a:r>
              <a:rPr sz="1767" spc="-207" dirty="0">
                <a:latin typeface="Verdana"/>
                <a:cs typeface="Verdana"/>
              </a:rPr>
              <a:t> </a:t>
            </a:r>
            <a:r>
              <a:rPr sz="1767" spc="-110" dirty="0">
                <a:latin typeface="Verdana"/>
                <a:cs typeface="Verdana"/>
              </a:rPr>
              <a:t>and </a:t>
            </a:r>
            <a:r>
              <a:rPr sz="1767" spc="-610" dirty="0">
                <a:latin typeface="Verdana"/>
                <a:cs typeface="Verdana"/>
              </a:rPr>
              <a:t> </a:t>
            </a:r>
            <a:r>
              <a:rPr sz="1767" spc="-83" dirty="0">
                <a:latin typeface="Verdana"/>
                <a:cs typeface="Verdana"/>
              </a:rPr>
              <a:t>p</a:t>
            </a:r>
            <a:r>
              <a:rPr sz="1767" spc="-50" dirty="0">
                <a:latin typeface="Verdana"/>
                <a:cs typeface="Verdana"/>
              </a:rPr>
              <a:t>i</a:t>
            </a:r>
            <a:r>
              <a:rPr sz="1767" spc="-40" dirty="0">
                <a:latin typeface="Verdana"/>
                <a:cs typeface="Verdana"/>
              </a:rPr>
              <a:t>c</a:t>
            </a:r>
            <a:r>
              <a:rPr sz="1767" spc="-83" dirty="0">
                <a:latin typeface="Verdana"/>
                <a:cs typeface="Verdana"/>
              </a:rPr>
              <a:t>t</a:t>
            </a:r>
            <a:r>
              <a:rPr sz="1767" spc="-123" dirty="0">
                <a:latin typeface="Verdana"/>
                <a:cs typeface="Verdana"/>
              </a:rPr>
              <a:t>u</a:t>
            </a:r>
            <a:r>
              <a:rPr sz="1767" spc="-113" dirty="0">
                <a:latin typeface="Verdana"/>
                <a:cs typeface="Verdana"/>
              </a:rPr>
              <a:t>r</a:t>
            </a:r>
            <a:r>
              <a:rPr sz="1767" spc="-90" dirty="0">
                <a:latin typeface="Verdana"/>
                <a:cs typeface="Verdana"/>
              </a:rPr>
              <a:t>e</a:t>
            </a:r>
            <a:r>
              <a:rPr sz="1767" spc="-67" dirty="0">
                <a:latin typeface="Verdana"/>
                <a:cs typeface="Verdana"/>
              </a:rPr>
              <a:t>s</a:t>
            </a:r>
            <a:r>
              <a:rPr sz="1767" spc="-167" dirty="0">
                <a:latin typeface="Verdana"/>
                <a:cs typeface="Verdana"/>
              </a:rPr>
              <a:t>.</a:t>
            </a:r>
            <a:r>
              <a:rPr sz="1767" spc="-207" dirty="0">
                <a:latin typeface="Verdana"/>
                <a:cs typeface="Verdana"/>
              </a:rPr>
              <a:t> </a:t>
            </a:r>
            <a:r>
              <a:rPr sz="1767" spc="-43" dirty="0">
                <a:latin typeface="Verdana"/>
                <a:cs typeface="Verdana"/>
              </a:rPr>
              <a:t>I</a:t>
            </a:r>
            <a:r>
              <a:rPr sz="1767" spc="-120" dirty="0">
                <a:latin typeface="Verdana"/>
                <a:cs typeface="Verdana"/>
              </a:rPr>
              <a:t>n</a:t>
            </a:r>
            <a:r>
              <a:rPr sz="1767" spc="-207" dirty="0">
                <a:latin typeface="Verdana"/>
                <a:cs typeface="Verdana"/>
              </a:rPr>
              <a:t> </a:t>
            </a:r>
            <a:r>
              <a:rPr sz="1767" spc="-83" dirty="0">
                <a:latin typeface="Verdana"/>
                <a:cs typeface="Verdana"/>
              </a:rPr>
              <a:t>t</a:t>
            </a:r>
            <a:r>
              <a:rPr sz="1767" spc="-123" dirty="0">
                <a:latin typeface="Verdana"/>
                <a:cs typeface="Verdana"/>
              </a:rPr>
              <a:t>h</a:t>
            </a:r>
            <a:r>
              <a:rPr sz="1767" spc="-87" dirty="0">
                <a:latin typeface="Verdana"/>
                <a:cs typeface="Verdana"/>
              </a:rPr>
              <a:t>e</a:t>
            </a:r>
            <a:r>
              <a:rPr sz="1767" spc="-207" dirty="0">
                <a:latin typeface="Verdana"/>
                <a:cs typeface="Verdana"/>
              </a:rPr>
              <a:t> </a:t>
            </a:r>
            <a:r>
              <a:rPr sz="1767" spc="-187" dirty="0">
                <a:latin typeface="Verdana"/>
                <a:cs typeface="Verdana"/>
              </a:rPr>
              <a:t>m</a:t>
            </a:r>
            <a:r>
              <a:rPr sz="1767" spc="-90" dirty="0">
                <a:latin typeface="Verdana"/>
                <a:cs typeface="Verdana"/>
              </a:rPr>
              <a:t>e</a:t>
            </a:r>
            <a:r>
              <a:rPr sz="1767" spc="-123" dirty="0">
                <a:latin typeface="Verdana"/>
                <a:cs typeface="Verdana"/>
              </a:rPr>
              <a:t>n</a:t>
            </a:r>
            <a:r>
              <a:rPr sz="1767" spc="-120" dirty="0">
                <a:latin typeface="Verdana"/>
                <a:cs typeface="Verdana"/>
              </a:rPr>
              <a:t>u</a:t>
            </a:r>
            <a:r>
              <a:rPr sz="1767" spc="-207" dirty="0">
                <a:latin typeface="Verdana"/>
                <a:cs typeface="Verdana"/>
              </a:rPr>
              <a:t> </a:t>
            </a:r>
            <a:r>
              <a:rPr sz="1767" spc="-169" dirty="0">
                <a:latin typeface="Verdana"/>
                <a:cs typeface="Verdana"/>
              </a:rPr>
              <a:t>y</a:t>
            </a:r>
            <a:r>
              <a:rPr sz="1767" spc="-90" dirty="0">
                <a:latin typeface="Verdana"/>
                <a:cs typeface="Verdana"/>
              </a:rPr>
              <a:t>o</a:t>
            </a:r>
            <a:r>
              <a:rPr sz="1767" spc="-120" dirty="0">
                <a:latin typeface="Verdana"/>
                <a:cs typeface="Verdana"/>
              </a:rPr>
              <a:t>u</a:t>
            </a:r>
            <a:r>
              <a:rPr sz="1767" spc="-207" dirty="0">
                <a:latin typeface="Verdana"/>
                <a:cs typeface="Verdana"/>
              </a:rPr>
              <a:t> </a:t>
            </a:r>
            <a:r>
              <a:rPr sz="1767" spc="-40" dirty="0">
                <a:latin typeface="Verdana"/>
                <a:cs typeface="Verdana"/>
              </a:rPr>
              <a:t>c</a:t>
            </a:r>
            <a:r>
              <a:rPr sz="1767" spc="-127" dirty="0">
                <a:latin typeface="Verdana"/>
                <a:cs typeface="Verdana"/>
              </a:rPr>
              <a:t>a</a:t>
            </a:r>
            <a:r>
              <a:rPr sz="1767" spc="-123" dirty="0">
                <a:latin typeface="Verdana"/>
                <a:cs typeface="Verdana"/>
              </a:rPr>
              <a:t>n</a:t>
            </a:r>
            <a:r>
              <a:rPr sz="1767" spc="-289" dirty="0">
                <a:latin typeface="Verdana"/>
                <a:cs typeface="Verdana"/>
              </a:rPr>
              <a:t>:</a:t>
            </a:r>
            <a:endParaRPr sz="1767">
              <a:latin typeface="Verdana"/>
              <a:cs typeface="Verdana"/>
            </a:endParaRPr>
          </a:p>
          <a:p>
            <a:pPr marL="8467">
              <a:spcBef>
                <a:spcPts val="280"/>
              </a:spcBef>
            </a:pPr>
            <a:r>
              <a:rPr sz="1767" spc="-143" dirty="0">
                <a:latin typeface="Verdana"/>
                <a:cs typeface="Verdana"/>
              </a:rPr>
              <a:t>C</a:t>
            </a:r>
            <a:r>
              <a:rPr sz="1767" spc="-123" dirty="0">
                <a:latin typeface="Verdana"/>
                <a:cs typeface="Verdana"/>
              </a:rPr>
              <a:t>h</a:t>
            </a:r>
            <a:r>
              <a:rPr sz="1767" spc="-90" dirty="0">
                <a:latin typeface="Verdana"/>
                <a:cs typeface="Verdana"/>
              </a:rPr>
              <a:t>oo</a:t>
            </a:r>
            <a:r>
              <a:rPr sz="1767" spc="-67" dirty="0">
                <a:latin typeface="Verdana"/>
                <a:cs typeface="Verdana"/>
              </a:rPr>
              <a:t>s</a:t>
            </a:r>
            <a:r>
              <a:rPr sz="1767" spc="-87" dirty="0">
                <a:latin typeface="Verdana"/>
                <a:cs typeface="Verdana"/>
              </a:rPr>
              <a:t>e</a:t>
            </a:r>
            <a:r>
              <a:rPr sz="1767" spc="-207" dirty="0">
                <a:latin typeface="Verdana"/>
                <a:cs typeface="Verdana"/>
              </a:rPr>
              <a:t> </a:t>
            </a:r>
            <a:r>
              <a:rPr sz="1767" spc="-123" dirty="0">
                <a:latin typeface="Verdana"/>
                <a:cs typeface="Verdana"/>
              </a:rPr>
              <a:t>a</a:t>
            </a:r>
            <a:r>
              <a:rPr sz="1767" spc="-207" dirty="0">
                <a:latin typeface="Verdana"/>
                <a:cs typeface="Verdana"/>
              </a:rPr>
              <a:t> </a:t>
            </a:r>
            <a:r>
              <a:rPr sz="1767" spc="-57" dirty="0">
                <a:latin typeface="Verdana"/>
                <a:cs typeface="Verdana"/>
              </a:rPr>
              <a:t>f</a:t>
            </a:r>
            <a:r>
              <a:rPr sz="1767" spc="-90" dirty="0">
                <a:latin typeface="Verdana"/>
                <a:cs typeface="Verdana"/>
              </a:rPr>
              <a:t>o</a:t>
            </a:r>
            <a:r>
              <a:rPr sz="1767" spc="-123" dirty="0">
                <a:latin typeface="Verdana"/>
                <a:cs typeface="Verdana"/>
              </a:rPr>
              <a:t>n</a:t>
            </a:r>
            <a:r>
              <a:rPr sz="1767" spc="-80" dirty="0">
                <a:latin typeface="Verdana"/>
                <a:cs typeface="Verdana"/>
              </a:rPr>
              <a:t>t</a:t>
            </a:r>
            <a:endParaRPr sz="1767">
              <a:latin typeface="Verdana"/>
              <a:cs typeface="Verdana"/>
            </a:endParaRPr>
          </a:p>
          <a:p>
            <a:pPr marL="8467" marR="2918183">
              <a:lnSpc>
                <a:spcPct val="113199"/>
              </a:lnSpc>
            </a:pPr>
            <a:r>
              <a:rPr sz="1767" spc="-143" dirty="0">
                <a:latin typeface="Verdana"/>
                <a:cs typeface="Verdana"/>
              </a:rPr>
              <a:t>C</a:t>
            </a:r>
            <a:r>
              <a:rPr sz="1767" spc="-123" dirty="0">
                <a:latin typeface="Verdana"/>
                <a:cs typeface="Verdana"/>
              </a:rPr>
              <a:t>h</a:t>
            </a:r>
            <a:r>
              <a:rPr sz="1767" spc="-127" dirty="0">
                <a:latin typeface="Verdana"/>
                <a:cs typeface="Verdana"/>
              </a:rPr>
              <a:t>a</a:t>
            </a:r>
            <a:r>
              <a:rPr sz="1767" spc="-123" dirty="0">
                <a:latin typeface="Verdana"/>
                <a:cs typeface="Verdana"/>
              </a:rPr>
              <a:t>n</a:t>
            </a:r>
            <a:r>
              <a:rPr sz="1767" spc="-177" dirty="0">
                <a:latin typeface="Verdana"/>
                <a:cs typeface="Verdana"/>
              </a:rPr>
              <a:t>g</a:t>
            </a:r>
            <a:r>
              <a:rPr sz="1767" spc="-87" dirty="0">
                <a:latin typeface="Verdana"/>
                <a:cs typeface="Verdana"/>
              </a:rPr>
              <a:t>e</a:t>
            </a:r>
            <a:r>
              <a:rPr sz="1767" spc="-207" dirty="0">
                <a:latin typeface="Verdana"/>
                <a:cs typeface="Verdana"/>
              </a:rPr>
              <a:t> </a:t>
            </a:r>
            <a:r>
              <a:rPr sz="1767" spc="-83" dirty="0">
                <a:latin typeface="Verdana"/>
                <a:cs typeface="Verdana"/>
              </a:rPr>
              <a:t>t</a:t>
            </a:r>
            <a:r>
              <a:rPr sz="1767" spc="-123" dirty="0">
                <a:latin typeface="Verdana"/>
                <a:cs typeface="Verdana"/>
              </a:rPr>
              <a:t>h</a:t>
            </a:r>
            <a:r>
              <a:rPr sz="1767" spc="-87" dirty="0">
                <a:latin typeface="Verdana"/>
                <a:cs typeface="Verdana"/>
              </a:rPr>
              <a:t>e</a:t>
            </a:r>
            <a:r>
              <a:rPr sz="1767" spc="-207" dirty="0">
                <a:latin typeface="Verdana"/>
                <a:cs typeface="Verdana"/>
              </a:rPr>
              <a:t> </a:t>
            </a:r>
            <a:r>
              <a:rPr sz="1767" spc="-67" dirty="0">
                <a:latin typeface="Verdana"/>
                <a:cs typeface="Verdana"/>
              </a:rPr>
              <a:t>s</a:t>
            </a:r>
            <a:r>
              <a:rPr sz="1767" spc="-50" dirty="0">
                <a:latin typeface="Verdana"/>
                <a:cs typeface="Verdana"/>
              </a:rPr>
              <a:t>i</a:t>
            </a:r>
            <a:r>
              <a:rPr sz="1767" spc="-117" dirty="0">
                <a:latin typeface="Verdana"/>
                <a:cs typeface="Verdana"/>
              </a:rPr>
              <a:t>z</a:t>
            </a:r>
            <a:r>
              <a:rPr sz="1767" spc="-87" dirty="0">
                <a:latin typeface="Verdana"/>
                <a:cs typeface="Verdana"/>
              </a:rPr>
              <a:t>e</a:t>
            </a:r>
            <a:r>
              <a:rPr sz="1767" spc="-207" dirty="0">
                <a:latin typeface="Verdana"/>
                <a:cs typeface="Verdana"/>
              </a:rPr>
              <a:t> </a:t>
            </a:r>
            <a:r>
              <a:rPr sz="1767" spc="-127" dirty="0">
                <a:latin typeface="Verdana"/>
                <a:cs typeface="Verdana"/>
              </a:rPr>
              <a:t>a</a:t>
            </a:r>
            <a:r>
              <a:rPr sz="1767" spc="-123" dirty="0">
                <a:latin typeface="Verdana"/>
                <a:cs typeface="Verdana"/>
              </a:rPr>
              <a:t>n</a:t>
            </a:r>
            <a:r>
              <a:rPr sz="1767" spc="-80" dirty="0">
                <a:latin typeface="Verdana"/>
                <a:cs typeface="Verdana"/>
              </a:rPr>
              <a:t>d</a:t>
            </a:r>
            <a:r>
              <a:rPr sz="1767" spc="-207" dirty="0">
                <a:latin typeface="Verdana"/>
                <a:cs typeface="Verdana"/>
              </a:rPr>
              <a:t> </a:t>
            </a:r>
            <a:r>
              <a:rPr sz="1767" spc="-40" dirty="0">
                <a:latin typeface="Verdana"/>
                <a:cs typeface="Verdana"/>
              </a:rPr>
              <a:t>c</a:t>
            </a:r>
            <a:r>
              <a:rPr sz="1767" spc="-90" dirty="0">
                <a:latin typeface="Verdana"/>
                <a:cs typeface="Verdana"/>
              </a:rPr>
              <a:t>o</a:t>
            </a:r>
            <a:r>
              <a:rPr sz="1767" spc="-10" dirty="0">
                <a:latin typeface="Verdana"/>
                <a:cs typeface="Verdana"/>
              </a:rPr>
              <a:t>l</a:t>
            </a:r>
            <a:r>
              <a:rPr sz="1767" spc="-90" dirty="0">
                <a:latin typeface="Verdana"/>
                <a:cs typeface="Verdana"/>
              </a:rPr>
              <a:t>o</a:t>
            </a:r>
            <a:r>
              <a:rPr sz="1767" spc="-123" dirty="0">
                <a:latin typeface="Verdana"/>
                <a:cs typeface="Verdana"/>
              </a:rPr>
              <a:t>u</a:t>
            </a:r>
            <a:r>
              <a:rPr sz="1767" spc="-110" dirty="0">
                <a:latin typeface="Verdana"/>
                <a:cs typeface="Verdana"/>
              </a:rPr>
              <a:t>r</a:t>
            </a:r>
            <a:r>
              <a:rPr sz="1767" spc="-207" dirty="0">
                <a:latin typeface="Verdana"/>
                <a:cs typeface="Verdana"/>
              </a:rPr>
              <a:t> </a:t>
            </a:r>
            <a:r>
              <a:rPr sz="1767" spc="-90" dirty="0">
                <a:latin typeface="Verdana"/>
                <a:cs typeface="Verdana"/>
              </a:rPr>
              <a:t>o</a:t>
            </a:r>
            <a:r>
              <a:rPr sz="1767" spc="-53" dirty="0">
                <a:latin typeface="Verdana"/>
                <a:cs typeface="Verdana"/>
              </a:rPr>
              <a:t>f</a:t>
            </a:r>
            <a:r>
              <a:rPr sz="1767" spc="-207" dirty="0">
                <a:latin typeface="Verdana"/>
                <a:cs typeface="Verdana"/>
              </a:rPr>
              <a:t> </a:t>
            </a:r>
            <a:r>
              <a:rPr sz="1767" spc="-83" dirty="0">
                <a:latin typeface="Verdana"/>
                <a:cs typeface="Verdana"/>
              </a:rPr>
              <a:t>t</a:t>
            </a:r>
            <a:r>
              <a:rPr sz="1767" spc="-123" dirty="0">
                <a:latin typeface="Verdana"/>
                <a:cs typeface="Verdana"/>
              </a:rPr>
              <a:t>h</a:t>
            </a:r>
            <a:r>
              <a:rPr sz="1767" spc="-87" dirty="0">
                <a:latin typeface="Verdana"/>
                <a:cs typeface="Verdana"/>
              </a:rPr>
              <a:t>e</a:t>
            </a:r>
            <a:r>
              <a:rPr sz="1767" spc="-207" dirty="0">
                <a:latin typeface="Verdana"/>
                <a:cs typeface="Verdana"/>
              </a:rPr>
              <a:t> </a:t>
            </a:r>
            <a:r>
              <a:rPr sz="1767" spc="-83" dirty="0">
                <a:latin typeface="Verdana"/>
                <a:cs typeface="Verdana"/>
              </a:rPr>
              <a:t>t</a:t>
            </a:r>
            <a:r>
              <a:rPr sz="1767" spc="-90" dirty="0">
                <a:latin typeface="Verdana"/>
                <a:cs typeface="Verdana"/>
              </a:rPr>
              <a:t>e</a:t>
            </a:r>
            <a:r>
              <a:rPr sz="1767" spc="-157" dirty="0">
                <a:latin typeface="Verdana"/>
                <a:cs typeface="Verdana"/>
              </a:rPr>
              <a:t>x</a:t>
            </a:r>
            <a:r>
              <a:rPr sz="1767" spc="-73" dirty="0">
                <a:latin typeface="Verdana"/>
                <a:cs typeface="Verdana"/>
              </a:rPr>
              <a:t>t  </a:t>
            </a:r>
            <a:r>
              <a:rPr sz="1767" spc="-143" dirty="0">
                <a:latin typeface="Verdana"/>
                <a:cs typeface="Verdana"/>
              </a:rPr>
              <a:t>C</a:t>
            </a:r>
            <a:r>
              <a:rPr sz="1767" spc="-123" dirty="0">
                <a:latin typeface="Verdana"/>
                <a:cs typeface="Verdana"/>
              </a:rPr>
              <a:t>h</a:t>
            </a:r>
            <a:r>
              <a:rPr sz="1767" spc="-127" dirty="0">
                <a:latin typeface="Verdana"/>
                <a:cs typeface="Verdana"/>
              </a:rPr>
              <a:t>a</a:t>
            </a:r>
            <a:r>
              <a:rPr sz="1767" spc="-123" dirty="0">
                <a:latin typeface="Verdana"/>
                <a:cs typeface="Verdana"/>
              </a:rPr>
              <a:t>n</a:t>
            </a:r>
            <a:r>
              <a:rPr sz="1767" spc="-177" dirty="0">
                <a:latin typeface="Verdana"/>
                <a:cs typeface="Verdana"/>
              </a:rPr>
              <a:t>g</a:t>
            </a:r>
            <a:r>
              <a:rPr sz="1767" spc="-87" dirty="0">
                <a:latin typeface="Verdana"/>
                <a:cs typeface="Verdana"/>
              </a:rPr>
              <a:t>e</a:t>
            </a:r>
            <a:r>
              <a:rPr sz="1767" spc="-207" dirty="0">
                <a:latin typeface="Verdana"/>
                <a:cs typeface="Verdana"/>
              </a:rPr>
              <a:t> </a:t>
            </a:r>
            <a:r>
              <a:rPr sz="1767" spc="-83" dirty="0">
                <a:latin typeface="Verdana"/>
                <a:cs typeface="Verdana"/>
              </a:rPr>
              <a:t>t</a:t>
            </a:r>
            <a:r>
              <a:rPr sz="1767" spc="-123" dirty="0">
                <a:latin typeface="Verdana"/>
                <a:cs typeface="Verdana"/>
              </a:rPr>
              <a:t>h</a:t>
            </a:r>
            <a:r>
              <a:rPr sz="1767" spc="-87" dirty="0">
                <a:latin typeface="Verdana"/>
                <a:cs typeface="Verdana"/>
              </a:rPr>
              <a:t>e</a:t>
            </a:r>
            <a:r>
              <a:rPr sz="1767" spc="-207" dirty="0">
                <a:latin typeface="Verdana"/>
                <a:cs typeface="Verdana"/>
              </a:rPr>
              <a:t> </a:t>
            </a:r>
            <a:r>
              <a:rPr sz="1767" spc="-10" dirty="0">
                <a:latin typeface="Verdana"/>
                <a:cs typeface="Verdana"/>
              </a:rPr>
              <a:t>l</a:t>
            </a:r>
            <a:r>
              <a:rPr sz="1767" spc="-127" dirty="0">
                <a:latin typeface="Verdana"/>
                <a:cs typeface="Verdana"/>
              </a:rPr>
              <a:t>a</a:t>
            </a:r>
            <a:r>
              <a:rPr sz="1767" spc="-169" dirty="0">
                <a:latin typeface="Verdana"/>
                <a:cs typeface="Verdana"/>
              </a:rPr>
              <a:t>y</a:t>
            </a:r>
            <a:r>
              <a:rPr sz="1767" spc="-90" dirty="0">
                <a:latin typeface="Verdana"/>
                <a:cs typeface="Verdana"/>
              </a:rPr>
              <a:t>o</a:t>
            </a:r>
            <a:r>
              <a:rPr sz="1767" spc="-123" dirty="0">
                <a:latin typeface="Verdana"/>
                <a:cs typeface="Verdana"/>
              </a:rPr>
              <a:t>u</a:t>
            </a:r>
            <a:r>
              <a:rPr sz="1767" spc="-80" dirty="0">
                <a:latin typeface="Verdana"/>
                <a:cs typeface="Verdana"/>
              </a:rPr>
              <a:t>t</a:t>
            </a:r>
            <a:r>
              <a:rPr sz="1767" spc="-207" dirty="0">
                <a:latin typeface="Verdana"/>
                <a:cs typeface="Verdana"/>
              </a:rPr>
              <a:t> </a:t>
            </a:r>
            <a:r>
              <a:rPr sz="1767" spc="-90" dirty="0">
                <a:latin typeface="Verdana"/>
                <a:cs typeface="Verdana"/>
              </a:rPr>
              <a:t>o</a:t>
            </a:r>
            <a:r>
              <a:rPr sz="1767" spc="-53" dirty="0">
                <a:latin typeface="Verdana"/>
                <a:cs typeface="Verdana"/>
              </a:rPr>
              <a:t>f</a:t>
            </a:r>
            <a:r>
              <a:rPr sz="1767" spc="-207" dirty="0">
                <a:latin typeface="Verdana"/>
                <a:cs typeface="Verdana"/>
              </a:rPr>
              <a:t> </a:t>
            </a:r>
            <a:r>
              <a:rPr sz="1767" spc="-83" dirty="0">
                <a:latin typeface="Verdana"/>
                <a:cs typeface="Verdana"/>
              </a:rPr>
              <a:t>t</a:t>
            </a:r>
            <a:r>
              <a:rPr sz="1767" spc="-90" dirty="0">
                <a:latin typeface="Verdana"/>
                <a:cs typeface="Verdana"/>
              </a:rPr>
              <a:t>e</a:t>
            </a:r>
            <a:r>
              <a:rPr sz="1767" spc="-157" dirty="0">
                <a:latin typeface="Verdana"/>
                <a:cs typeface="Verdana"/>
              </a:rPr>
              <a:t>x</a:t>
            </a:r>
            <a:r>
              <a:rPr sz="1767" spc="-80" dirty="0">
                <a:latin typeface="Verdana"/>
                <a:cs typeface="Verdana"/>
              </a:rPr>
              <a:t>t</a:t>
            </a:r>
            <a:r>
              <a:rPr sz="1767" spc="-207" dirty="0">
                <a:latin typeface="Verdana"/>
                <a:cs typeface="Verdana"/>
              </a:rPr>
              <a:t> </a:t>
            </a:r>
            <a:r>
              <a:rPr sz="1767" spc="-83" dirty="0">
                <a:latin typeface="Verdana"/>
                <a:cs typeface="Verdana"/>
              </a:rPr>
              <a:t>p</a:t>
            </a:r>
            <a:r>
              <a:rPr sz="1767" spc="-127" dirty="0">
                <a:latin typeface="Verdana"/>
                <a:cs typeface="Verdana"/>
              </a:rPr>
              <a:t>a</a:t>
            </a:r>
            <a:r>
              <a:rPr sz="1767" spc="-113" dirty="0">
                <a:latin typeface="Verdana"/>
                <a:cs typeface="Verdana"/>
              </a:rPr>
              <a:t>r</a:t>
            </a:r>
            <a:r>
              <a:rPr sz="1767" spc="-127" dirty="0">
                <a:latin typeface="Verdana"/>
                <a:cs typeface="Verdana"/>
              </a:rPr>
              <a:t>a</a:t>
            </a:r>
            <a:r>
              <a:rPr sz="1767" spc="-177" dirty="0">
                <a:latin typeface="Verdana"/>
                <a:cs typeface="Verdana"/>
              </a:rPr>
              <a:t>g</a:t>
            </a:r>
            <a:r>
              <a:rPr sz="1767" spc="-113" dirty="0">
                <a:latin typeface="Verdana"/>
                <a:cs typeface="Verdana"/>
              </a:rPr>
              <a:t>r</a:t>
            </a:r>
            <a:r>
              <a:rPr sz="1767" spc="-127" dirty="0">
                <a:latin typeface="Verdana"/>
                <a:cs typeface="Verdana"/>
              </a:rPr>
              <a:t>a</a:t>
            </a:r>
            <a:r>
              <a:rPr sz="1767" spc="-83" dirty="0">
                <a:latin typeface="Verdana"/>
                <a:cs typeface="Verdana"/>
              </a:rPr>
              <a:t>p</a:t>
            </a:r>
            <a:r>
              <a:rPr sz="1767" spc="-123" dirty="0">
                <a:latin typeface="Verdana"/>
                <a:cs typeface="Verdana"/>
              </a:rPr>
              <a:t>h</a:t>
            </a:r>
            <a:r>
              <a:rPr sz="1767" spc="-50" dirty="0">
                <a:latin typeface="Verdana"/>
                <a:cs typeface="Verdana"/>
              </a:rPr>
              <a:t>s  </a:t>
            </a:r>
            <a:r>
              <a:rPr sz="1767" spc="-83" dirty="0">
                <a:latin typeface="Verdana"/>
                <a:cs typeface="Verdana"/>
              </a:rPr>
              <a:t>Ad</a:t>
            </a:r>
            <a:r>
              <a:rPr sz="1767" spc="-80" dirty="0">
                <a:latin typeface="Verdana"/>
                <a:cs typeface="Verdana"/>
              </a:rPr>
              <a:t>d</a:t>
            </a:r>
            <a:r>
              <a:rPr sz="1767" spc="-207" dirty="0">
                <a:latin typeface="Verdana"/>
                <a:cs typeface="Verdana"/>
              </a:rPr>
              <a:t> </a:t>
            </a:r>
            <a:r>
              <a:rPr sz="1767" spc="-73" dirty="0">
                <a:latin typeface="Verdana"/>
                <a:cs typeface="Verdana"/>
              </a:rPr>
              <a:t>effe</a:t>
            </a:r>
            <a:r>
              <a:rPr sz="1767" spc="-40" dirty="0">
                <a:latin typeface="Verdana"/>
                <a:cs typeface="Verdana"/>
              </a:rPr>
              <a:t>c</a:t>
            </a:r>
            <a:r>
              <a:rPr sz="1767" spc="-83" dirty="0">
                <a:latin typeface="Verdana"/>
                <a:cs typeface="Verdana"/>
              </a:rPr>
              <a:t>t</a:t>
            </a:r>
            <a:r>
              <a:rPr sz="1767" spc="-63" dirty="0">
                <a:latin typeface="Verdana"/>
                <a:cs typeface="Verdana"/>
              </a:rPr>
              <a:t>s</a:t>
            </a:r>
            <a:endParaRPr sz="1767">
              <a:latin typeface="Verdana"/>
              <a:cs typeface="Verdana"/>
            </a:endParaRPr>
          </a:p>
          <a:p>
            <a:pPr marL="8467" marR="2896591">
              <a:lnSpc>
                <a:spcPct val="113199"/>
              </a:lnSpc>
            </a:pPr>
            <a:r>
              <a:rPr sz="1767" spc="-143" dirty="0">
                <a:latin typeface="Verdana"/>
                <a:cs typeface="Verdana"/>
              </a:rPr>
              <a:t>C</a:t>
            </a:r>
            <a:r>
              <a:rPr sz="1767" spc="-123" dirty="0">
                <a:latin typeface="Verdana"/>
                <a:cs typeface="Verdana"/>
              </a:rPr>
              <a:t>h</a:t>
            </a:r>
            <a:r>
              <a:rPr sz="1767" spc="-127" dirty="0">
                <a:latin typeface="Verdana"/>
                <a:cs typeface="Verdana"/>
              </a:rPr>
              <a:t>a</a:t>
            </a:r>
            <a:r>
              <a:rPr sz="1767" spc="-123" dirty="0">
                <a:latin typeface="Verdana"/>
                <a:cs typeface="Verdana"/>
              </a:rPr>
              <a:t>n</a:t>
            </a:r>
            <a:r>
              <a:rPr sz="1767" spc="-177" dirty="0">
                <a:latin typeface="Verdana"/>
                <a:cs typeface="Verdana"/>
              </a:rPr>
              <a:t>g</a:t>
            </a:r>
            <a:r>
              <a:rPr sz="1767" spc="-87" dirty="0">
                <a:latin typeface="Verdana"/>
                <a:cs typeface="Verdana"/>
              </a:rPr>
              <a:t>e</a:t>
            </a:r>
            <a:r>
              <a:rPr sz="1767" spc="-207" dirty="0">
                <a:latin typeface="Verdana"/>
                <a:cs typeface="Verdana"/>
              </a:rPr>
              <a:t> </a:t>
            </a:r>
            <a:r>
              <a:rPr sz="1767" spc="-83" dirty="0">
                <a:latin typeface="Verdana"/>
                <a:cs typeface="Verdana"/>
              </a:rPr>
              <a:t>t</a:t>
            </a:r>
            <a:r>
              <a:rPr sz="1767" spc="-123" dirty="0">
                <a:latin typeface="Verdana"/>
                <a:cs typeface="Verdana"/>
              </a:rPr>
              <a:t>h</a:t>
            </a:r>
            <a:r>
              <a:rPr sz="1767" spc="-87" dirty="0">
                <a:latin typeface="Verdana"/>
                <a:cs typeface="Verdana"/>
              </a:rPr>
              <a:t>e</a:t>
            </a:r>
            <a:r>
              <a:rPr sz="1767" spc="-207" dirty="0">
                <a:latin typeface="Verdana"/>
                <a:cs typeface="Verdana"/>
              </a:rPr>
              <a:t> </a:t>
            </a:r>
            <a:r>
              <a:rPr sz="1767" spc="-40" dirty="0">
                <a:latin typeface="Verdana"/>
                <a:cs typeface="Verdana"/>
              </a:rPr>
              <a:t>c</a:t>
            </a:r>
            <a:r>
              <a:rPr sz="1767" spc="-90" dirty="0">
                <a:latin typeface="Verdana"/>
                <a:cs typeface="Verdana"/>
              </a:rPr>
              <a:t>o</a:t>
            </a:r>
            <a:r>
              <a:rPr sz="1767" spc="-10" dirty="0">
                <a:latin typeface="Verdana"/>
                <a:cs typeface="Verdana"/>
              </a:rPr>
              <a:t>l</a:t>
            </a:r>
            <a:r>
              <a:rPr sz="1767" spc="-90" dirty="0">
                <a:latin typeface="Verdana"/>
                <a:cs typeface="Verdana"/>
              </a:rPr>
              <a:t>o</a:t>
            </a:r>
            <a:r>
              <a:rPr sz="1767" spc="-123" dirty="0">
                <a:latin typeface="Verdana"/>
                <a:cs typeface="Verdana"/>
              </a:rPr>
              <a:t>u</a:t>
            </a:r>
            <a:r>
              <a:rPr sz="1767" spc="-110" dirty="0">
                <a:latin typeface="Verdana"/>
                <a:cs typeface="Verdana"/>
              </a:rPr>
              <a:t>r</a:t>
            </a:r>
            <a:r>
              <a:rPr sz="1767" spc="-207" dirty="0">
                <a:latin typeface="Verdana"/>
                <a:cs typeface="Verdana"/>
              </a:rPr>
              <a:t> </a:t>
            </a:r>
            <a:r>
              <a:rPr sz="1767" spc="-67" dirty="0">
                <a:latin typeface="Verdana"/>
                <a:cs typeface="Verdana"/>
              </a:rPr>
              <a:t>s</a:t>
            </a:r>
            <a:r>
              <a:rPr sz="1767" spc="-90" dirty="0">
                <a:latin typeface="Verdana"/>
                <a:cs typeface="Verdana"/>
              </a:rPr>
              <a:t>e</a:t>
            </a:r>
            <a:r>
              <a:rPr sz="1767" spc="-83" dirty="0">
                <a:latin typeface="Verdana"/>
                <a:cs typeface="Verdana"/>
              </a:rPr>
              <a:t>tt</a:t>
            </a:r>
            <a:r>
              <a:rPr sz="1767" spc="-50" dirty="0">
                <a:latin typeface="Verdana"/>
                <a:cs typeface="Verdana"/>
              </a:rPr>
              <a:t>i</a:t>
            </a:r>
            <a:r>
              <a:rPr sz="1767" spc="-123" dirty="0">
                <a:latin typeface="Verdana"/>
                <a:cs typeface="Verdana"/>
              </a:rPr>
              <a:t>n</a:t>
            </a:r>
            <a:r>
              <a:rPr sz="1767" spc="-177" dirty="0">
                <a:latin typeface="Verdana"/>
                <a:cs typeface="Verdana"/>
              </a:rPr>
              <a:t>g</a:t>
            </a:r>
            <a:r>
              <a:rPr sz="1767" spc="-63" dirty="0">
                <a:latin typeface="Verdana"/>
                <a:cs typeface="Verdana"/>
              </a:rPr>
              <a:t>s</a:t>
            </a:r>
            <a:r>
              <a:rPr sz="1767" spc="-207" dirty="0">
                <a:latin typeface="Verdana"/>
                <a:cs typeface="Verdana"/>
              </a:rPr>
              <a:t> </a:t>
            </a:r>
            <a:r>
              <a:rPr sz="1767" spc="-90" dirty="0">
                <a:latin typeface="Verdana"/>
                <a:cs typeface="Verdana"/>
              </a:rPr>
              <a:t>o</a:t>
            </a:r>
            <a:r>
              <a:rPr sz="1767" spc="-53" dirty="0">
                <a:latin typeface="Verdana"/>
                <a:cs typeface="Verdana"/>
              </a:rPr>
              <a:t>f</a:t>
            </a:r>
            <a:r>
              <a:rPr sz="1767" spc="-207" dirty="0">
                <a:latin typeface="Verdana"/>
                <a:cs typeface="Verdana"/>
              </a:rPr>
              <a:t> </a:t>
            </a:r>
            <a:r>
              <a:rPr sz="1767" spc="-83" dirty="0">
                <a:latin typeface="Verdana"/>
                <a:cs typeface="Verdana"/>
              </a:rPr>
              <a:t>p</a:t>
            </a:r>
            <a:r>
              <a:rPr sz="1767" spc="-50" dirty="0">
                <a:latin typeface="Verdana"/>
                <a:cs typeface="Verdana"/>
              </a:rPr>
              <a:t>i</a:t>
            </a:r>
            <a:r>
              <a:rPr sz="1767" spc="-40" dirty="0">
                <a:latin typeface="Verdana"/>
                <a:cs typeface="Verdana"/>
              </a:rPr>
              <a:t>c</a:t>
            </a:r>
            <a:r>
              <a:rPr sz="1767" spc="-83" dirty="0">
                <a:latin typeface="Verdana"/>
                <a:cs typeface="Verdana"/>
              </a:rPr>
              <a:t>t</a:t>
            </a:r>
            <a:r>
              <a:rPr sz="1767" spc="-123" dirty="0">
                <a:latin typeface="Verdana"/>
                <a:cs typeface="Verdana"/>
              </a:rPr>
              <a:t>u</a:t>
            </a:r>
            <a:r>
              <a:rPr sz="1767" spc="-113" dirty="0">
                <a:latin typeface="Verdana"/>
                <a:cs typeface="Verdana"/>
              </a:rPr>
              <a:t>r</a:t>
            </a:r>
            <a:r>
              <a:rPr sz="1767" spc="-90" dirty="0">
                <a:latin typeface="Verdana"/>
                <a:cs typeface="Verdana"/>
              </a:rPr>
              <a:t>e</a:t>
            </a:r>
            <a:r>
              <a:rPr sz="1767" spc="-50" dirty="0">
                <a:latin typeface="Verdana"/>
                <a:cs typeface="Verdana"/>
              </a:rPr>
              <a:t>s  </a:t>
            </a:r>
            <a:r>
              <a:rPr sz="1767" spc="-83" dirty="0">
                <a:latin typeface="Verdana"/>
                <a:cs typeface="Verdana"/>
              </a:rPr>
              <a:t>Ad</a:t>
            </a:r>
            <a:r>
              <a:rPr sz="1767" spc="-80" dirty="0">
                <a:latin typeface="Verdana"/>
                <a:cs typeface="Verdana"/>
              </a:rPr>
              <a:t>d</a:t>
            </a:r>
            <a:r>
              <a:rPr sz="1767" spc="-207" dirty="0">
                <a:latin typeface="Verdana"/>
                <a:cs typeface="Verdana"/>
              </a:rPr>
              <a:t> </a:t>
            </a:r>
            <a:r>
              <a:rPr sz="1767" spc="-127" dirty="0">
                <a:latin typeface="Verdana"/>
                <a:cs typeface="Verdana"/>
              </a:rPr>
              <a:t>a</a:t>
            </a:r>
            <a:r>
              <a:rPr sz="1767" spc="-120" dirty="0">
                <a:latin typeface="Verdana"/>
                <a:cs typeface="Verdana"/>
              </a:rPr>
              <a:t>n</a:t>
            </a:r>
            <a:r>
              <a:rPr sz="1767" spc="-207" dirty="0">
                <a:latin typeface="Verdana"/>
                <a:cs typeface="Verdana"/>
              </a:rPr>
              <a:t> </a:t>
            </a:r>
            <a:r>
              <a:rPr sz="1767" spc="-73" dirty="0">
                <a:latin typeface="Verdana"/>
                <a:cs typeface="Verdana"/>
              </a:rPr>
              <a:t>effe</a:t>
            </a:r>
            <a:r>
              <a:rPr sz="1767" spc="-40" dirty="0">
                <a:latin typeface="Verdana"/>
                <a:cs typeface="Verdana"/>
              </a:rPr>
              <a:t>c</a:t>
            </a:r>
            <a:r>
              <a:rPr sz="1767" spc="-80" dirty="0">
                <a:latin typeface="Verdana"/>
                <a:cs typeface="Verdana"/>
              </a:rPr>
              <a:t>t</a:t>
            </a:r>
            <a:r>
              <a:rPr sz="1767" spc="-207" dirty="0">
                <a:latin typeface="Verdana"/>
                <a:cs typeface="Verdana"/>
              </a:rPr>
              <a:t> </a:t>
            </a:r>
            <a:r>
              <a:rPr sz="1767" spc="-90" dirty="0">
                <a:latin typeface="Verdana"/>
                <a:cs typeface="Verdana"/>
              </a:rPr>
              <a:t>o</a:t>
            </a:r>
            <a:r>
              <a:rPr sz="1767" spc="-120" dirty="0">
                <a:latin typeface="Verdana"/>
                <a:cs typeface="Verdana"/>
              </a:rPr>
              <a:t>n</a:t>
            </a:r>
            <a:r>
              <a:rPr sz="1767" spc="-207" dirty="0">
                <a:latin typeface="Verdana"/>
                <a:cs typeface="Verdana"/>
              </a:rPr>
              <a:t> </a:t>
            </a:r>
            <a:r>
              <a:rPr sz="1767" spc="-123" dirty="0">
                <a:latin typeface="Verdana"/>
                <a:cs typeface="Verdana"/>
              </a:rPr>
              <a:t>a</a:t>
            </a:r>
            <a:r>
              <a:rPr sz="1767" spc="-207" dirty="0">
                <a:latin typeface="Verdana"/>
                <a:cs typeface="Verdana"/>
              </a:rPr>
              <a:t> </a:t>
            </a:r>
            <a:r>
              <a:rPr sz="1767" spc="-83" dirty="0">
                <a:latin typeface="Verdana"/>
                <a:cs typeface="Verdana"/>
              </a:rPr>
              <a:t>p</a:t>
            </a:r>
            <a:r>
              <a:rPr sz="1767" spc="-123" dirty="0">
                <a:latin typeface="Verdana"/>
                <a:cs typeface="Verdana"/>
              </a:rPr>
              <a:t>h</a:t>
            </a:r>
            <a:r>
              <a:rPr sz="1767" spc="-90" dirty="0">
                <a:latin typeface="Verdana"/>
                <a:cs typeface="Verdana"/>
              </a:rPr>
              <a:t>o</a:t>
            </a:r>
            <a:r>
              <a:rPr sz="1767" spc="-83" dirty="0">
                <a:latin typeface="Verdana"/>
                <a:cs typeface="Verdana"/>
              </a:rPr>
              <a:t>t</a:t>
            </a:r>
            <a:r>
              <a:rPr sz="1767" spc="-87" dirty="0">
                <a:latin typeface="Verdana"/>
                <a:cs typeface="Verdana"/>
              </a:rPr>
              <a:t>o</a:t>
            </a:r>
            <a:endParaRPr sz="1767">
              <a:latin typeface="Verdana"/>
              <a:cs typeface="Verdana"/>
            </a:endParaRPr>
          </a:p>
        </p:txBody>
      </p:sp>
      <p:grpSp>
        <p:nvGrpSpPr>
          <p:cNvPr id="9" name="object 9"/>
          <p:cNvGrpSpPr/>
          <p:nvPr/>
        </p:nvGrpSpPr>
        <p:grpSpPr>
          <a:xfrm>
            <a:off x="215837" y="4081446"/>
            <a:ext cx="11976523" cy="1243753"/>
            <a:chOff x="323754" y="6122169"/>
            <a:chExt cx="17964785" cy="1865630"/>
          </a:xfrm>
        </p:grpSpPr>
        <p:pic>
          <p:nvPicPr>
            <p:cNvPr id="10" name="object 10"/>
            <p:cNvPicPr/>
            <p:nvPr/>
          </p:nvPicPr>
          <p:blipFill>
            <a:blip r:embed="rId5" cstate="print"/>
            <a:stretch>
              <a:fillRect/>
            </a:stretch>
          </p:blipFill>
          <p:spPr>
            <a:xfrm>
              <a:off x="323754" y="6122169"/>
              <a:ext cx="17964245" cy="535203"/>
            </a:xfrm>
            <a:prstGeom prst="rect">
              <a:avLst/>
            </a:prstGeom>
          </p:spPr>
        </p:pic>
        <p:pic>
          <p:nvPicPr>
            <p:cNvPr id="11" name="object 11"/>
            <p:cNvPicPr/>
            <p:nvPr/>
          </p:nvPicPr>
          <p:blipFill>
            <a:blip r:embed="rId6" cstate="print"/>
            <a:stretch>
              <a:fillRect/>
            </a:stretch>
          </p:blipFill>
          <p:spPr>
            <a:xfrm>
              <a:off x="323754" y="7533887"/>
              <a:ext cx="17964244" cy="453759"/>
            </a:xfrm>
            <a:prstGeom prst="rect">
              <a:avLst/>
            </a:prstGeom>
          </p:spPr>
        </p:pic>
      </p:grpSp>
      <p:sp>
        <p:nvSpPr>
          <p:cNvPr id="12" name="object 12"/>
          <p:cNvSpPr txBox="1">
            <a:spLocks noGrp="1"/>
          </p:cNvSpPr>
          <p:nvPr>
            <p:ph type="ftr" sz="quarter" idx="5"/>
          </p:nvPr>
        </p:nvSpPr>
        <p:spPr>
          <a:xfrm>
            <a:off x="6938111" y="9290455"/>
            <a:ext cx="8517255" cy="752475"/>
          </a:xfrm>
          <a:prstGeom prst="rect">
            <a:avLst/>
          </a:prstGeom>
        </p:spPr>
        <p:txBody>
          <a:bodyPr vert="horz" wrap="square" lIns="0" tIns="0" rIns="0" bIns="0" rtlCol="0">
            <a:spAutoFit/>
          </a:bodyPr>
          <a:lstStyle>
            <a:defPPr>
              <a:defRPr lang="en-US"/>
            </a:defPPr>
            <a:lvl1pPr marL="0" algn="l" defTabSz="914400" rtl="0" eaLnBrk="1" latinLnBrk="0" hangingPunct="1">
              <a:defRPr sz="2300" b="0" i="0" kern="1200">
                <a:solidFill>
                  <a:srgbClr val="002675"/>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73469" marR="3387" indent="-765425">
              <a:lnSpc>
                <a:spcPts val="1800"/>
              </a:lnSpc>
              <a:spcBef>
                <a:spcPts val="213"/>
              </a:spcBef>
            </a:pPr>
            <a:r>
              <a:rPr lang="en-US" spc="-85"/>
              <a:t>Flying</a:t>
            </a:r>
            <a:r>
              <a:rPr lang="en-US" spc="-200"/>
              <a:t> </a:t>
            </a:r>
            <a:r>
              <a:rPr lang="en-US" spc="-90"/>
              <a:t>Digital</a:t>
            </a:r>
            <a:r>
              <a:rPr lang="en-US" spc="-200"/>
              <a:t> </a:t>
            </a:r>
            <a:r>
              <a:rPr lang="en-US" spc="-120"/>
              <a:t>-</a:t>
            </a:r>
            <a:r>
              <a:rPr lang="en-US" spc="-195"/>
              <a:t> </a:t>
            </a:r>
            <a:r>
              <a:rPr lang="en-US" spc="-105"/>
              <a:t>Training,</a:t>
            </a:r>
            <a:r>
              <a:rPr lang="en-US" spc="-200"/>
              <a:t> </a:t>
            </a:r>
            <a:r>
              <a:rPr lang="en-US" spc="-110"/>
              <a:t>Employment,</a:t>
            </a:r>
            <a:r>
              <a:rPr lang="en-US" spc="-195"/>
              <a:t> </a:t>
            </a:r>
            <a:r>
              <a:rPr lang="en-US" spc="-100"/>
              <a:t>Development</a:t>
            </a:r>
            <a:r>
              <a:rPr lang="en-US" spc="-200"/>
              <a:t> </a:t>
            </a:r>
            <a:r>
              <a:rPr lang="en-US" spc="-114"/>
              <a:t>(TrainyFly) </a:t>
            </a:r>
            <a:r>
              <a:rPr lang="en-US" spc="-790"/>
              <a:t> </a:t>
            </a:r>
            <a:r>
              <a:rPr lang="en-US" spc="-55"/>
              <a:t>N</a:t>
            </a:r>
            <a:r>
              <a:rPr lang="en-US" spc="-70"/>
              <a:t>o</a:t>
            </a:r>
            <a:r>
              <a:rPr lang="en-US" spc="-204"/>
              <a:t>. </a:t>
            </a:r>
            <a:r>
              <a:rPr lang="en-US" spc="-45"/>
              <a:t>2022</a:t>
            </a:r>
            <a:r>
              <a:rPr lang="en-US" spc="-95"/>
              <a:t>-</a:t>
            </a:r>
            <a:r>
              <a:rPr lang="en-US" spc="-45"/>
              <a:t>1</a:t>
            </a:r>
            <a:r>
              <a:rPr lang="en-US" spc="-95"/>
              <a:t>-L</a:t>
            </a:r>
            <a:r>
              <a:rPr lang="en-US" spc="-135"/>
              <a:t>V</a:t>
            </a:r>
            <a:r>
              <a:rPr lang="en-US" spc="-45"/>
              <a:t>01</a:t>
            </a:r>
            <a:r>
              <a:rPr lang="en-US" spc="-95"/>
              <a:t>-K</a:t>
            </a:r>
            <a:r>
              <a:rPr lang="en-US" spc="-60"/>
              <a:t>A</a:t>
            </a:r>
            <a:r>
              <a:rPr lang="en-US" spc="-45"/>
              <a:t>210</a:t>
            </a:r>
            <a:r>
              <a:rPr lang="en-US" spc="-95"/>
              <a:t>-</a:t>
            </a:r>
            <a:r>
              <a:rPr lang="en-US" spc="-60"/>
              <a:t>A</a:t>
            </a:r>
            <a:r>
              <a:rPr lang="en-US" spc="-190"/>
              <a:t>D</a:t>
            </a:r>
            <a:r>
              <a:rPr lang="en-US" spc="-85"/>
              <a:t>U</a:t>
            </a:r>
            <a:r>
              <a:rPr lang="en-US" spc="-95"/>
              <a:t>-</a:t>
            </a:r>
            <a:r>
              <a:rPr lang="en-US" spc="-45"/>
              <a:t>00008426</a:t>
            </a:r>
            <a:r>
              <a:rPr lang="en-US" spc="-70"/>
              <a:t>4</a:t>
            </a:r>
            <a:endParaRPr spc="-47"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 y="0"/>
            <a:ext cx="2590800" cy="1027007"/>
          </a:xfrm>
          <a:custGeom>
            <a:avLst/>
            <a:gdLst/>
            <a:ahLst/>
            <a:cxnLst/>
            <a:rect l="l" t="t" r="r" b="b"/>
            <a:pathLst>
              <a:path w="3886200" h="1540510">
                <a:moveTo>
                  <a:pt x="0" y="1141961"/>
                </a:moveTo>
                <a:lnTo>
                  <a:pt x="3886200" y="0"/>
                </a:lnTo>
              </a:path>
              <a:path w="3886200" h="1540510">
                <a:moveTo>
                  <a:pt x="0" y="1141961"/>
                </a:moveTo>
                <a:lnTo>
                  <a:pt x="3886200" y="0"/>
                </a:lnTo>
              </a:path>
              <a:path w="3886200" h="1540510">
                <a:moveTo>
                  <a:pt x="1057275" y="0"/>
                </a:moveTo>
                <a:lnTo>
                  <a:pt x="0" y="1540506"/>
                </a:lnTo>
              </a:path>
              <a:path w="3886200" h="1540510">
                <a:moveTo>
                  <a:pt x="1057275" y="0"/>
                </a:moveTo>
                <a:lnTo>
                  <a:pt x="0" y="1540506"/>
                </a:lnTo>
              </a:path>
            </a:pathLst>
          </a:custGeom>
          <a:ln w="14281">
            <a:solidFill>
              <a:srgbClr val="000000"/>
            </a:solidFill>
          </a:ln>
        </p:spPr>
        <p:txBody>
          <a:bodyPr wrap="square" lIns="0" tIns="0" rIns="0" bIns="0" rtlCol="0"/>
          <a:lstStyle/>
          <a:p>
            <a:endParaRPr sz="933"/>
          </a:p>
        </p:txBody>
      </p:sp>
      <p:sp>
        <p:nvSpPr>
          <p:cNvPr id="3" name="object 3"/>
          <p:cNvSpPr txBox="1">
            <a:spLocks noGrp="1"/>
          </p:cNvSpPr>
          <p:nvPr>
            <p:ph type="title"/>
          </p:nvPr>
        </p:nvSpPr>
        <p:spPr>
          <a:xfrm>
            <a:off x="2846900" y="660825"/>
            <a:ext cx="6346613" cy="452261"/>
          </a:xfrm>
          <a:prstGeom prst="rect">
            <a:avLst/>
          </a:prstGeom>
        </p:spPr>
        <p:txBody>
          <a:bodyPr spcFirstLastPara="1" vert="horz" wrap="square" lIns="0" tIns="8467" rIns="0" bIns="0" rtlCol="0" anchor="t" anchorCtr="0">
            <a:spAutoFit/>
          </a:bodyPr>
          <a:lstStyle/>
          <a:p>
            <a:pPr marL="8467">
              <a:spcBef>
                <a:spcPts val="67"/>
              </a:spcBef>
            </a:pPr>
            <a:r>
              <a:rPr spc="-283" dirty="0">
                <a:solidFill>
                  <a:srgbClr val="000000"/>
                </a:solidFill>
              </a:rPr>
              <a:t>S</a:t>
            </a:r>
            <a:r>
              <a:rPr spc="-113" dirty="0">
                <a:solidFill>
                  <a:srgbClr val="000000"/>
                </a:solidFill>
              </a:rPr>
              <a:t>A</a:t>
            </a:r>
            <a:r>
              <a:rPr spc="-203" dirty="0">
                <a:solidFill>
                  <a:srgbClr val="000000"/>
                </a:solidFill>
              </a:rPr>
              <a:t>V</a:t>
            </a:r>
            <a:r>
              <a:rPr spc="-140" dirty="0">
                <a:solidFill>
                  <a:srgbClr val="000000"/>
                </a:solidFill>
              </a:rPr>
              <a:t>E</a:t>
            </a:r>
            <a:r>
              <a:rPr spc="-310" dirty="0">
                <a:solidFill>
                  <a:srgbClr val="000000"/>
                </a:solidFill>
              </a:rPr>
              <a:t> </a:t>
            </a:r>
            <a:r>
              <a:rPr spc="-113" dirty="0">
                <a:solidFill>
                  <a:srgbClr val="000000"/>
                </a:solidFill>
              </a:rPr>
              <a:t>A</a:t>
            </a:r>
            <a:r>
              <a:rPr spc="-110" dirty="0">
                <a:solidFill>
                  <a:srgbClr val="000000"/>
                </a:solidFill>
              </a:rPr>
              <a:t>N</a:t>
            </a:r>
            <a:r>
              <a:rPr spc="-280" dirty="0">
                <a:solidFill>
                  <a:srgbClr val="000000"/>
                </a:solidFill>
              </a:rPr>
              <a:t>D</a:t>
            </a:r>
            <a:r>
              <a:rPr spc="-310" dirty="0">
                <a:solidFill>
                  <a:srgbClr val="000000"/>
                </a:solidFill>
              </a:rPr>
              <a:t> </a:t>
            </a:r>
            <a:r>
              <a:rPr spc="-273" dirty="0">
                <a:solidFill>
                  <a:srgbClr val="000000"/>
                </a:solidFill>
              </a:rPr>
              <a:t>D</a:t>
            </a:r>
            <a:r>
              <a:rPr spc="-217" dirty="0">
                <a:solidFill>
                  <a:srgbClr val="000000"/>
                </a:solidFill>
              </a:rPr>
              <a:t>O</a:t>
            </a:r>
            <a:r>
              <a:rPr spc="-270" dirty="0">
                <a:solidFill>
                  <a:srgbClr val="000000"/>
                </a:solidFill>
              </a:rPr>
              <a:t>W</a:t>
            </a:r>
            <a:r>
              <a:rPr spc="-110" dirty="0">
                <a:solidFill>
                  <a:srgbClr val="000000"/>
                </a:solidFill>
              </a:rPr>
              <a:t>N</a:t>
            </a:r>
            <a:r>
              <a:rPr spc="-150" dirty="0">
                <a:solidFill>
                  <a:srgbClr val="000000"/>
                </a:solidFill>
              </a:rPr>
              <a:t>L</a:t>
            </a:r>
            <a:r>
              <a:rPr spc="-217" dirty="0">
                <a:solidFill>
                  <a:srgbClr val="000000"/>
                </a:solidFill>
              </a:rPr>
              <a:t>O</a:t>
            </a:r>
            <a:r>
              <a:rPr spc="-113" dirty="0">
                <a:solidFill>
                  <a:srgbClr val="000000"/>
                </a:solidFill>
              </a:rPr>
              <a:t>A</a:t>
            </a:r>
            <a:r>
              <a:rPr spc="-280" dirty="0">
                <a:solidFill>
                  <a:srgbClr val="000000"/>
                </a:solidFill>
              </a:rPr>
              <a:t>D</a:t>
            </a:r>
            <a:r>
              <a:rPr spc="-310" dirty="0">
                <a:solidFill>
                  <a:srgbClr val="000000"/>
                </a:solidFill>
              </a:rPr>
              <a:t> </a:t>
            </a:r>
            <a:r>
              <a:rPr spc="-57" dirty="0">
                <a:solidFill>
                  <a:srgbClr val="000000"/>
                </a:solidFill>
              </a:rPr>
              <a:t>Y</a:t>
            </a:r>
            <a:r>
              <a:rPr spc="-217" dirty="0">
                <a:solidFill>
                  <a:srgbClr val="000000"/>
                </a:solidFill>
              </a:rPr>
              <a:t>O</a:t>
            </a:r>
            <a:r>
              <a:rPr spc="-147" dirty="0">
                <a:solidFill>
                  <a:srgbClr val="000000"/>
                </a:solidFill>
              </a:rPr>
              <a:t>U</a:t>
            </a:r>
            <a:r>
              <a:rPr spc="-157" dirty="0">
                <a:solidFill>
                  <a:srgbClr val="000000"/>
                </a:solidFill>
              </a:rPr>
              <a:t>R</a:t>
            </a:r>
            <a:r>
              <a:rPr spc="-310" dirty="0">
                <a:solidFill>
                  <a:srgbClr val="000000"/>
                </a:solidFill>
              </a:rPr>
              <a:t> </a:t>
            </a:r>
            <a:r>
              <a:rPr spc="-273" dirty="0">
                <a:solidFill>
                  <a:srgbClr val="000000"/>
                </a:solidFill>
              </a:rPr>
              <a:t>D</a:t>
            </a:r>
            <a:r>
              <a:rPr spc="-133" dirty="0">
                <a:solidFill>
                  <a:srgbClr val="000000"/>
                </a:solidFill>
              </a:rPr>
              <a:t>E</a:t>
            </a:r>
            <a:r>
              <a:rPr spc="-283" dirty="0">
                <a:solidFill>
                  <a:srgbClr val="000000"/>
                </a:solidFill>
              </a:rPr>
              <a:t>S</a:t>
            </a:r>
            <a:r>
              <a:rPr spc="-53" dirty="0">
                <a:solidFill>
                  <a:srgbClr val="000000"/>
                </a:solidFill>
              </a:rPr>
              <a:t>I</a:t>
            </a:r>
            <a:r>
              <a:rPr spc="-220" dirty="0">
                <a:solidFill>
                  <a:srgbClr val="000000"/>
                </a:solidFill>
              </a:rPr>
              <a:t>G</a:t>
            </a:r>
            <a:r>
              <a:rPr spc="-110" dirty="0">
                <a:solidFill>
                  <a:srgbClr val="000000"/>
                </a:solidFill>
              </a:rPr>
              <a:t>N</a:t>
            </a:r>
            <a:r>
              <a:rPr spc="-289" dirty="0">
                <a:solidFill>
                  <a:srgbClr val="000000"/>
                </a:solidFill>
              </a:rPr>
              <a:t>S</a:t>
            </a:r>
          </a:p>
        </p:txBody>
      </p:sp>
      <p:grpSp>
        <p:nvGrpSpPr>
          <p:cNvPr id="4" name="object 4"/>
          <p:cNvGrpSpPr/>
          <p:nvPr/>
        </p:nvGrpSpPr>
        <p:grpSpPr>
          <a:xfrm>
            <a:off x="1106771" y="1356470"/>
            <a:ext cx="2834640" cy="4365413"/>
            <a:chOff x="1660157" y="2034705"/>
            <a:chExt cx="4251960" cy="6548120"/>
          </a:xfrm>
        </p:grpSpPr>
        <p:pic>
          <p:nvPicPr>
            <p:cNvPr id="5" name="object 5"/>
            <p:cNvPicPr/>
            <p:nvPr/>
          </p:nvPicPr>
          <p:blipFill>
            <a:blip r:embed="rId2" cstate="print"/>
            <a:stretch>
              <a:fillRect/>
            </a:stretch>
          </p:blipFill>
          <p:spPr>
            <a:xfrm>
              <a:off x="1660157" y="3149688"/>
              <a:ext cx="4251667" cy="5432685"/>
            </a:xfrm>
            <a:prstGeom prst="rect">
              <a:avLst/>
            </a:prstGeom>
          </p:spPr>
        </p:pic>
        <p:sp>
          <p:nvSpPr>
            <p:cNvPr id="6" name="object 6"/>
            <p:cNvSpPr/>
            <p:nvPr/>
          </p:nvSpPr>
          <p:spPr>
            <a:xfrm>
              <a:off x="4218554" y="2034705"/>
              <a:ext cx="757555" cy="1195705"/>
            </a:xfrm>
            <a:custGeom>
              <a:avLst/>
              <a:gdLst/>
              <a:ahLst/>
              <a:cxnLst/>
              <a:rect l="l" t="t" r="r" b="b"/>
              <a:pathLst>
                <a:path w="757554" h="1195705">
                  <a:moveTo>
                    <a:pt x="636861" y="843032"/>
                  </a:moveTo>
                  <a:lnTo>
                    <a:pt x="492001" y="843032"/>
                  </a:lnTo>
                  <a:lnTo>
                    <a:pt x="492255" y="838333"/>
                  </a:lnTo>
                  <a:lnTo>
                    <a:pt x="493906" y="832872"/>
                  </a:lnTo>
                  <a:lnTo>
                    <a:pt x="492509" y="828300"/>
                  </a:lnTo>
                  <a:lnTo>
                    <a:pt x="477498" y="781506"/>
                  </a:lnTo>
                  <a:lnTo>
                    <a:pt x="462003" y="734889"/>
                  </a:lnTo>
                  <a:lnTo>
                    <a:pt x="445613" y="688650"/>
                  </a:lnTo>
                  <a:lnTo>
                    <a:pt x="427914" y="642990"/>
                  </a:lnTo>
                  <a:lnTo>
                    <a:pt x="408494" y="598109"/>
                  </a:lnTo>
                  <a:lnTo>
                    <a:pt x="386942" y="554210"/>
                  </a:lnTo>
                  <a:lnTo>
                    <a:pt x="362845" y="511492"/>
                  </a:lnTo>
                  <a:lnTo>
                    <a:pt x="335790" y="470157"/>
                  </a:lnTo>
                  <a:lnTo>
                    <a:pt x="304814" y="427417"/>
                  </a:lnTo>
                  <a:lnTo>
                    <a:pt x="272844" y="385365"/>
                  </a:lnTo>
                  <a:lnTo>
                    <a:pt x="240107" y="343868"/>
                  </a:lnTo>
                  <a:lnTo>
                    <a:pt x="206826" y="302792"/>
                  </a:lnTo>
                  <a:lnTo>
                    <a:pt x="142916" y="225071"/>
                  </a:lnTo>
                  <a:lnTo>
                    <a:pt x="112238" y="188413"/>
                  </a:lnTo>
                  <a:lnTo>
                    <a:pt x="80371" y="152822"/>
                  </a:lnTo>
                  <a:lnTo>
                    <a:pt x="46492" y="119091"/>
                  </a:lnTo>
                  <a:lnTo>
                    <a:pt x="9779" y="88011"/>
                  </a:lnTo>
                  <a:lnTo>
                    <a:pt x="2865" y="80841"/>
                  </a:lnTo>
                  <a:lnTo>
                    <a:pt x="0" y="73041"/>
                  </a:lnTo>
                  <a:lnTo>
                    <a:pt x="1420" y="65169"/>
                  </a:lnTo>
                  <a:lnTo>
                    <a:pt x="7366" y="57785"/>
                  </a:lnTo>
                  <a:lnTo>
                    <a:pt x="43815" y="28448"/>
                  </a:lnTo>
                  <a:lnTo>
                    <a:pt x="77597" y="4190"/>
                  </a:lnTo>
                  <a:lnTo>
                    <a:pt x="86614" y="0"/>
                  </a:lnTo>
                  <a:lnTo>
                    <a:pt x="91186" y="0"/>
                  </a:lnTo>
                  <a:lnTo>
                    <a:pt x="174419" y="54086"/>
                  </a:lnTo>
                  <a:lnTo>
                    <a:pt x="228855" y="99695"/>
                  </a:lnTo>
                  <a:lnTo>
                    <a:pt x="264630" y="134761"/>
                  </a:lnTo>
                  <a:lnTo>
                    <a:pt x="298835" y="171169"/>
                  </a:lnTo>
                  <a:lnTo>
                    <a:pt x="331661" y="208750"/>
                  </a:lnTo>
                  <a:lnTo>
                    <a:pt x="363302" y="247334"/>
                  </a:lnTo>
                  <a:lnTo>
                    <a:pt x="393948" y="286751"/>
                  </a:lnTo>
                  <a:lnTo>
                    <a:pt x="423792" y="326833"/>
                  </a:lnTo>
                  <a:lnTo>
                    <a:pt x="453026" y="367408"/>
                  </a:lnTo>
                  <a:lnTo>
                    <a:pt x="481841" y="408308"/>
                  </a:lnTo>
                  <a:lnTo>
                    <a:pt x="508657" y="450050"/>
                  </a:lnTo>
                  <a:lnTo>
                    <a:pt x="532157" y="493366"/>
                  </a:lnTo>
                  <a:lnTo>
                    <a:pt x="552644" y="538071"/>
                  </a:lnTo>
                  <a:lnTo>
                    <a:pt x="570422" y="583983"/>
                  </a:lnTo>
                  <a:lnTo>
                    <a:pt x="585794" y="630918"/>
                  </a:lnTo>
                  <a:lnTo>
                    <a:pt x="599063" y="678693"/>
                  </a:lnTo>
                  <a:lnTo>
                    <a:pt x="616198" y="750990"/>
                  </a:lnTo>
                  <a:lnTo>
                    <a:pt x="624477" y="788082"/>
                  </a:lnTo>
                  <a:lnTo>
                    <a:pt x="632719" y="824617"/>
                  </a:lnTo>
                  <a:lnTo>
                    <a:pt x="634318" y="831487"/>
                  </a:lnTo>
                  <a:lnTo>
                    <a:pt x="635989" y="839000"/>
                  </a:lnTo>
                  <a:lnTo>
                    <a:pt x="636861" y="843032"/>
                  </a:lnTo>
                  <a:close/>
                </a:path>
                <a:path w="757554" h="1195705">
                  <a:moveTo>
                    <a:pt x="574679" y="1195206"/>
                  </a:moveTo>
                  <a:lnTo>
                    <a:pt x="566424" y="1195206"/>
                  </a:lnTo>
                  <a:lnTo>
                    <a:pt x="562106" y="1194952"/>
                  </a:lnTo>
                  <a:lnTo>
                    <a:pt x="520831" y="1167774"/>
                  </a:lnTo>
                  <a:lnTo>
                    <a:pt x="499528" y="1125629"/>
                  </a:lnTo>
                  <a:lnTo>
                    <a:pt x="477761" y="1083699"/>
                  </a:lnTo>
                  <a:lnTo>
                    <a:pt x="455304" y="1042150"/>
                  </a:lnTo>
                  <a:lnTo>
                    <a:pt x="431930" y="1001148"/>
                  </a:lnTo>
                  <a:lnTo>
                    <a:pt x="405324" y="957947"/>
                  </a:lnTo>
                  <a:lnTo>
                    <a:pt x="376602" y="916354"/>
                  </a:lnTo>
                  <a:lnTo>
                    <a:pt x="345144" y="876944"/>
                  </a:lnTo>
                  <a:lnTo>
                    <a:pt x="310326" y="840290"/>
                  </a:lnTo>
                  <a:lnTo>
                    <a:pt x="271528" y="806964"/>
                  </a:lnTo>
                  <a:lnTo>
                    <a:pt x="269877" y="805694"/>
                  </a:lnTo>
                  <a:lnTo>
                    <a:pt x="269645" y="803025"/>
                  </a:lnTo>
                  <a:lnTo>
                    <a:pt x="269568" y="802646"/>
                  </a:lnTo>
                  <a:lnTo>
                    <a:pt x="267718" y="798328"/>
                  </a:lnTo>
                  <a:lnTo>
                    <a:pt x="276135" y="790902"/>
                  </a:lnTo>
                  <a:lnTo>
                    <a:pt x="284196" y="782738"/>
                  </a:lnTo>
                  <a:lnTo>
                    <a:pt x="293542" y="776146"/>
                  </a:lnTo>
                  <a:lnTo>
                    <a:pt x="305818" y="773436"/>
                  </a:lnTo>
                  <a:lnTo>
                    <a:pt x="310644" y="773436"/>
                  </a:lnTo>
                  <a:lnTo>
                    <a:pt x="318391" y="767975"/>
                  </a:lnTo>
                  <a:lnTo>
                    <a:pt x="330573" y="760154"/>
                  </a:lnTo>
                  <a:lnTo>
                    <a:pt x="342410" y="754465"/>
                  </a:lnTo>
                  <a:lnTo>
                    <a:pt x="353985" y="750990"/>
                  </a:lnTo>
                  <a:lnTo>
                    <a:pt x="365381" y="749813"/>
                  </a:lnTo>
                  <a:lnTo>
                    <a:pt x="375516" y="750774"/>
                  </a:lnTo>
                  <a:lnTo>
                    <a:pt x="427779" y="783738"/>
                  </a:lnTo>
                  <a:lnTo>
                    <a:pt x="492001" y="843032"/>
                  </a:lnTo>
                  <a:lnTo>
                    <a:pt x="636861" y="843032"/>
                  </a:lnTo>
                  <a:lnTo>
                    <a:pt x="640212" y="858526"/>
                  </a:lnTo>
                  <a:lnTo>
                    <a:pt x="746431" y="858526"/>
                  </a:lnTo>
                  <a:lnTo>
                    <a:pt x="725826" y="950697"/>
                  </a:lnTo>
                  <a:lnTo>
                    <a:pt x="715189" y="998110"/>
                  </a:lnTo>
                  <a:lnTo>
                    <a:pt x="704517" y="1045536"/>
                  </a:lnTo>
                  <a:lnTo>
                    <a:pt x="693806" y="1092970"/>
                  </a:lnTo>
                  <a:lnTo>
                    <a:pt x="688472" y="1108718"/>
                  </a:lnTo>
                  <a:lnTo>
                    <a:pt x="685424" y="1116465"/>
                  </a:lnTo>
                  <a:lnTo>
                    <a:pt x="666709" y="1152932"/>
                  </a:lnTo>
                  <a:lnTo>
                    <a:pt x="643339" y="1177314"/>
                  </a:lnTo>
                  <a:lnTo>
                    <a:pt x="613325" y="1190957"/>
                  </a:lnTo>
                  <a:lnTo>
                    <a:pt x="574679" y="1195206"/>
                  </a:lnTo>
                  <a:close/>
                </a:path>
                <a:path w="757554" h="1195705">
                  <a:moveTo>
                    <a:pt x="746431" y="858526"/>
                  </a:moveTo>
                  <a:lnTo>
                    <a:pt x="640212" y="858526"/>
                  </a:lnTo>
                  <a:lnTo>
                    <a:pt x="656587" y="833721"/>
                  </a:lnTo>
                  <a:lnTo>
                    <a:pt x="675105" y="816299"/>
                  </a:lnTo>
                  <a:lnTo>
                    <a:pt x="696157" y="806019"/>
                  </a:lnTo>
                  <a:lnTo>
                    <a:pt x="720095" y="802646"/>
                  </a:lnTo>
                  <a:lnTo>
                    <a:pt x="728860" y="803025"/>
                  </a:lnTo>
                  <a:lnTo>
                    <a:pt x="738018" y="804154"/>
                  </a:lnTo>
                  <a:lnTo>
                    <a:pt x="747579" y="806021"/>
                  </a:lnTo>
                  <a:lnTo>
                    <a:pt x="757560" y="808615"/>
                  </a:lnTo>
                  <a:lnTo>
                    <a:pt x="746431" y="858526"/>
                  </a:lnTo>
                  <a:close/>
                </a:path>
              </a:pathLst>
            </a:custGeom>
            <a:solidFill>
              <a:srgbClr val="002060"/>
            </a:solidFill>
          </p:spPr>
          <p:txBody>
            <a:bodyPr wrap="square" lIns="0" tIns="0" rIns="0" bIns="0" rtlCol="0"/>
            <a:lstStyle/>
            <a:p>
              <a:endParaRPr sz="933"/>
            </a:p>
          </p:txBody>
        </p:sp>
      </p:grpSp>
      <p:sp>
        <p:nvSpPr>
          <p:cNvPr id="7" name="object 7"/>
          <p:cNvSpPr txBox="1"/>
          <p:nvPr/>
        </p:nvSpPr>
        <p:spPr>
          <a:xfrm>
            <a:off x="4707727" y="1988933"/>
            <a:ext cx="6571403" cy="3084328"/>
          </a:xfrm>
          <a:prstGeom prst="rect">
            <a:avLst/>
          </a:prstGeom>
        </p:spPr>
        <p:txBody>
          <a:bodyPr vert="horz" wrap="square" lIns="0" tIns="8467" rIns="0" bIns="0" rtlCol="0">
            <a:spAutoFit/>
          </a:bodyPr>
          <a:lstStyle/>
          <a:p>
            <a:pPr marL="8467" marR="3387">
              <a:lnSpc>
                <a:spcPct val="113199"/>
              </a:lnSpc>
              <a:spcBef>
                <a:spcPts val="67"/>
              </a:spcBef>
            </a:pPr>
            <a:r>
              <a:rPr sz="1767" spc="-140" dirty="0">
                <a:latin typeface="Verdana"/>
                <a:cs typeface="Verdana"/>
              </a:rPr>
              <a:t>Canva</a:t>
            </a:r>
            <a:r>
              <a:rPr sz="1767" spc="-203" dirty="0">
                <a:latin typeface="Verdana"/>
                <a:cs typeface="Verdana"/>
              </a:rPr>
              <a:t> </a:t>
            </a:r>
            <a:r>
              <a:rPr sz="1767" spc="-107" dirty="0">
                <a:latin typeface="Verdana"/>
                <a:cs typeface="Verdana"/>
              </a:rPr>
              <a:t>saves</a:t>
            </a:r>
            <a:r>
              <a:rPr sz="1767" spc="-203" dirty="0">
                <a:latin typeface="Verdana"/>
                <a:cs typeface="Verdana"/>
              </a:rPr>
              <a:t> </a:t>
            </a:r>
            <a:r>
              <a:rPr sz="1767" spc="-123" dirty="0">
                <a:latin typeface="Verdana"/>
                <a:cs typeface="Verdana"/>
              </a:rPr>
              <a:t>yor</a:t>
            </a:r>
            <a:r>
              <a:rPr sz="1767" spc="-203" dirty="0">
                <a:latin typeface="Verdana"/>
                <a:cs typeface="Verdana"/>
              </a:rPr>
              <a:t> </a:t>
            </a:r>
            <a:r>
              <a:rPr sz="1767" spc="-93" dirty="0">
                <a:latin typeface="Verdana"/>
                <a:cs typeface="Verdana"/>
              </a:rPr>
              <a:t>designs</a:t>
            </a:r>
            <a:r>
              <a:rPr sz="1767" spc="-203" dirty="0">
                <a:latin typeface="Verdana"/>
                <a:cs typeface="Verdana"/>
              </a:rPr>
              <a:t> </a:t>
            </a:r>
            <a:r>
              <a:rPr sz="1767" spc="-100" dirty="0">
                <a:latin typeface="Verdana"/>
                <a:cs typeface="Verdana"/>
              </a:rPr>
              <a:t>automatically.</a:t>
            </a:r>
            <a:r>
              <a:rPr sz="1767" spc="-203" dirty="0">
                <a:latin typeface="Verdana"/>
                <a:cs typeface="Verdana"/>
              </a:rPr>
              <a:t> </a:t>
            </a:r>
            <a:r>
              <a:rPr sz="1767" spc="-87" dirty="0">
                <a:latin typeface="Verdana"/>
                <a:cs typeface="Verdana"/>
              </a:rPr>
              <a:t>To</a:t>
            </a:r>
            <a:r>
              <a:rPr sz="1767" spc="-203" dirty="0">
                <a:latin typeface="Verdana"/>
                <a:cs typeface="Verdana"/>
              </a:rPr>
              <a:t> </a:t>
            </a:r>
            <a:r>
              <a:rPr sz="1767" spc="-87" dirty="0">
                <a:latin typeface="Verdana"/>
                <a:cs typeface="Verdana"/>
              </a:rPr>
              <a:t>download</a:t>
            </a:r>
            <a:r>
              <a:rPr sz="1767" spc="-203" dirty="0">
                <a:latin typeface="Verdana"/>
                <a:cs typeface="Verdana"/>
              </a:rPr>
              <a:t> </a:t>
            </a:r>
            <a:r>
              <a:rPr sz="1767" spc="-123" dirty="0">
                <a:latin typeface="Verdana"/>
                <a:cs typeface="Verdana"/>
              </a:rPr>
              <a:t>a</a:t>
            </a:r>
            <a:r>
              <a:rPr sz="1767" spc="-203" dirty="0">
                <a:latin typeface="Verdana"/>
                <a:cs typeface="Verdana"/>
              </a:rPr>
              <a:t> </a:t>
            </a:r>
            <a:r>
              <a:rPr sz="1767" spc="-50" dirty="0">
                <a:latin typeface="Verdana"/>
                <a:cs typeface="Verdana"/>
              </a:rPr>
              <a:t>file</a:t>
            </a:r>
            <a:r>
              <a:rPr sz="1767" spc="-203" dirty="0">
                <a:latin typeface="Verdana"/>
                <a:cs typeface="Verdana"/>
              </a:rPr>
              <a:t> </a:t>
            </a:r>
            <a:r>
              <a:rPr sz="1767" spc="-83" dirty="0">
                <a:latin typeface="Verdana"/>
                <a:cs typeface="Verdana"/>
              </a:rPr>
              <a:t>to</a:t>
            </a:r>
            <a:r>
              <a:rPr sz="1767" spc="-203" dirty="0">
                <a:latin typeface="Verdana"/>
                <a:cs typeface="Verdana"/>
              </a:rPr>
              <a:t> </a:t>
            </a:r>
            <a:r>
              <a:rPr sz="1767" spc="-123" dirty="0">
                <a:latin typeface="Verdana"/>
                <a:cs typeface="Verdana"/>
              </a:rPr>
              <a:t>your </a:t>
            </a:r>
            <a:r>
              <a:rPr sz="1767" spc="-610" dirty="0">
                <a:latin typeface="Verdana"/>
                <a:cs typeface="Verdana"/>
              </a:rPr>
              <a:t> </a:t>
            </a:r>
            <a:r>
              <a:rPr sz="1767" spc="-60" dirty="0">
                <a:latin typeface="Verdana"/>
                <a:cs typeface="Verdana"/>
              </a:rPr>
              <a:t>pc </a:t>
            </a:r>
            <a:r>
              <a:rPr sz="1767" spc="-110" dirty="0">
                <a:latin typeface="Verdana"/>
                <a:cs typeface="Verdana"/>
              </a:rPr>
              <a:t>hard </a:t>
            </a:r>
            <a:r>
              <a:rPr sz="1767" spc="-80" dirty="0">
                <a:latin typeface="Verdana"/>
                <a:cs typeface="Verdana"/>
              </a:rPr>
              <a:t>disc, </a:t>
            </a:r>
            <a:r>
              <a:rPr sz="1767" spc="-50" dirty="0">
                <a:latin typeface="Verdana"/>
                <a:cs typeface="Verdana"/>
              </a:rPr>
              <a:t>click </a:t>
            </a:r>
            <a:r>
              <a:rPr sz="1767" spc="-73" dirty="0">
                <a:latin typeface="Verdana"/>
                <a:cs typeface="Verdana"/>
              </a:rPr>
              <a:t>icon </a:t>
            </a:r>
            <a:r>
              <a:rPr sz="1767" spc="-110" dirty="0">
                <a:latin typeface="Verdana"/>
                <a:cs typeface="Verdana"/>
              </a:rPr>
              <a:t>and </a:t>
            </a:r>
            <a:r>
              <a:rPr sz="1767" spc="-83" dirty="0">
                <a:latin typeface="Verdana"/>
                <a:cs typeface="Verdana"/>
              </a:rPr>
              <a:t>choose </a:t>
            </a:r>
            <a:r>
              <a:rPr sz="1767" spc="-123" dirty="0">
                <a:latin typeface="Verdana"/>
                <a:cs typeface="Verdana"/>
              </a:rPr>
              <a:t>a </a:t>
            </a:r>
            <a:r>
              <a:rPr sz="1767" spc="-80" dirty="0">
                <a:latin typeface="Verdana"/>
                <a:cs typeface="Verdana"/>
              </a:rPr>
              <a:t>suitable </a:t>
            </a:r>
            <a:r>
              <a:rPr sz="1767" spc="-107" dirty="0">
                <a:latin typeface="Verdana"/>
                <a:cs typeface="Verdana"/>
              </a:rPr>
              <a:t>format </a:t>
            </a:r>
            <a:r>
              <a:rPr sz="1767" spc="-83" dirty="0">
                <a:latin typeface="Verdana"/>
                <a:cs typeface="Verdana"/>
              </a:rPr>
              <a:t>for </a:t>
            </a:r>
            <a:r>
              <a:rPr sz="1767" spc="-123" dirty="0">
                <a:latin typeface="Verdana"/>
                <a:cs typeface="Verdana"/>
              </a:rPr>
              <a:t>your </a:t>
            </a:r>
            <a:r>
              <a:rPr sz="1767" spc="-120" dirty="0">
                <a:latin typeface="Verdana"/>
                <a:cs typeface="Verdana"/>
              </a:rPr>
              <a:t> </a:t>
            </a:r>
            <a:r>
              <a:rPr sz="1767" spc="-127" dirty="0">
                <a:latin typeface="Verdana"/>
                <a:cs typeface="Verdana"/>
              </a:rPr>
              <a:t>design:</a:t>
            </a:r>
            <a:endParaRPr sz="1767">
              <a:latin typeface="Verdana"/>
              <a:cs typeface="Verdana"/>
            </a:endParaRPr>
          </a:p>
          <a:p>
            <a:pPr marL="8467" marR="6108582">
              <a:lnSpc>
                <a:spcPct val="113199"/>
              </a:lnSpc>
            </a:pPr>
            <a:r>
              <a:rPr sz="1767" spc="-3" dirty="0">
                <a:latin typeface="Verdana"/>
                <a:cs typeface="Verdana"/>
              </a:rPr>
              <a:t>P</a:t>
            </a:r>
            <a:r>
              <a:rPr sz="1767" spc="-80" dirty="0">
                <a:latin typeface="Verdana"/>
                <a:cs typeface="Verdana"/>
              </a:rPr>
              <a:t>N</a:t>
            </a:r>
            <a:r>
              <a:rPr sz="1767" spc="-93" dirty="0">
                <a:latin typeface="Verdana"/>
                <a:cs typeface="Verdana"/>
              </a:rPr>
              <a:t>G  </a:t>
            </a:r>
            <a:r>
              <a:rPr sz="1767" spc="-20" dirty="0">
                <a:latin typeface="Verdana"/>
                <a:cs typeface="Verdana"/>
              </a:rPr>
              <a:t>JPG</a:t>
            </a:r>
            <a:endParaRPr sz="1767">
              <a:latin typeface="Verdana"/>
              <a:cs typeface="Verdana"/>
            </a:endParaRPr>
          </a:p>
          <a:p>
            <a:pPr marL="8467" marR="5000663">
              <a:lnSpc>
                <a:spcPct val="113199"/>
              </a:lnSpc>
            </a:pPr>
            <a:r>
              <a:rPr sz="1767" spc="-3" dirty="0">
                <a:latin typeface="Verdana"/>
                <a:cs typeface="Verdana"/>
              </a:rPr>
              <a:t>P</a:t>
            </a:r>
            <a:r>
              <a:rPr sz="1767" spc="-183" dirty="0">
                <a:latin typeface="Verdana"/>
                <a:cs typeface="Verdana"/>
              </a:rPr>
              <a:t>D</a:t>
            </a:r>
            <a:r>
              <a:rPr sz="1767" spc="-33" dirty="0">
                <a:latin typeface="Verdana"/>
                <a:cs typeface="Verdana"/>
              </a:rPr>
              <a:t>F</a:t>
            </a:r>
            <a:r>
              <a:rPr sz="1767" spc="-207" dirty="0">
                <a:latin typeface="Verdana"/>
                <a:cs typeface="Verdana"/>
              </a:rPr>
              <a:t> </a:t>
            </a:r>
            <a:r>
              <a:rPr sz="1767" spc="-100" dirty="0">
                <a:latin typeface="Verdana"/>
                <a:cs typeface="Verdana"/>
              </a:rPr>
              <a:t>-</a:t>
            </a:r>
            <a:r>
              <a:rPr sz="1767" spc="-207" dirty="0">
                <a:latin typeface="Verdana"/>
                <a:cs typeface="Verdana"/>
              </a:rPr>
              <a:t> </a:t>
            </a:r>
            <a:r>
              <a:rPr sz="1767" spc="-67" dirty="0">
                <a:latin typeface="Verdana"/>
                <a:cs typeface="Verdana"/>
              </a:rPr>
              <a:t>s</a:t>
            </a:r>
            <a:r>
              <a:rPr sz="1767" spc="-83" dirty="0">
                <a:latin typeface="Verdana"/>
                <a:cs typeface="Verdana"/>
              </a:rPr>
              <a:t>t</a:t>
            </a:r>
            <a:r>
              <a:rPr sz="1767" spc="-127" dirty="0">
                <a:latin typeface="Verdana"/>
                <a:cs typeface="Verdana"/>
              </a:rPr>
              <a:t>a</a:t>
            </a:r>
            <a:r>
              <a:rPr sz="1767" spc="-123" dirty="0">
                <a:latin typeface="Verdana"/>
                <a:cs typeface="Verdana"/>
              </a:rPr>
              <a:t>n</a:t>
            </a:r>
            <a:r>
              <a:rPr sz="1767" spc="-83" dirty="0">
                <a:latin typeface="Verdana"/>
                <a:cs typeface="Verdana"/>
              </a:rPr>
              <a:t>d</a:t>
            </a:r>
            <a:r>
              <a:rPr sz="1767" spc="-127" dirty="0">
                <a:latin typeface="Verdana"/>
                <a:cs typeface="Verdana"/>
              </a:rPr>
              <a:t>a</a:t>
            </a:r>
            <a:r>
              <a:rPr sz="1767" spc="-113" dirty="0">
                <a:latin typeface="Verdana"/>
                <a:cs typeface="Verdana"/>
              </a:rPr>
              <a:t>r</a:t>
            </a:r>
            <a:r>
              <a:rPr sz="1767" spc="-83" dirty="0">
                <a:latin typeface="Verdana"/>
                <a:cs typeface="Verdana"/>
              </a:rPr>
              <a:t>d</a:t>
            </a:r>
            <a:r>
              <a:rPr sz="1767" spc="-53" dirty="0">
                <a:latin typeface="Verdana"/>
                <a:cs typeface="Verdana"/>
              </a:rPr>
              <a:t>i  </a:t>
            </a:r>
            <a:r>
              <a:rPr sz="1767" spc="-3" dirty="0">
                <a:latin typeface="Verdana"/>
                <a:cs typeface="Verdana"/>
              </a:rPr>
              <a:t>P</a:t>
            </a:r>
            <a:r>
              <a:rPr sz="1767" spc="-183" dirty="0">
                <a:latin typeface="Verdana"/>
                <a:cs typeface="Verdana"/>
              </a:rPr>
              <a:t>D</a:t>
            </a:r>
            <a:r>
              <a:rPr sz="1767" spc="-33" dirty="0">
                <a:latin typeface="Verdana"/>
                <a:cs typeface="Verdana"/>
              </a:rPr>
              <a:t>F</a:t>
            </a:r>
            <a:r>
              <a:rPr sz="1767" spc="-207" dirty="0">
                <a:latin typeface="Verdana"/>
                <a:cs typeface="Verdana"/>
              </a:rPr>
              <a:t> </a:t>
            </a:r>
            <a:r>
              <a:rPr sz="1767" spc="-100" dirty="0">
                <a:latin typeface="Verdana"/>
                <a:cs typeface="Verdana"/>
              </a:rPr>
              <a:t>-</a:t>
            </a:r>
            <a:r>
              <a:rPr sz="1767" spc="-207" dirty="0">
                <a:latin typeface="Verdana"/>
                <a:cs typeface="Verdana"/>
              </a:rPr>
              <a:t> </a:t>
            </a:r>
            <a:r>
              <a:rPr sz="1767" spc="-83" dirty="0">
                <a:latin typeface="Verdana"/>
                <a:cs typeface="Verdana"/>
              </a:rPr>
              <a:t>p</a:t>
            </a:r>
            <a:r>
              <a:rPr sz="1767" spc="-113" dirty="0">
                <a:latin typeface="Verdana"/>
                <a:cs typeface="Verdana"/>
              </a:rPr>
              <a:t>r</a:t>
            </a:r>
            <a:r>
              <a:rPr sz="1767" spc="-50" dirty="0">
                <a:latin typeface="Verdana"/>
                <a:cs typeface="Verdana"/>
              </a:rPr>
              <a:t>i</a:t>
            </a:r>
            <a:r>
              <a:rPr sz="1767" spc="-123" dirty="0">
                <a:latin typeface="Verdana"/>
                <a:cs typeface="Verdana"/>
              </a:rPr>
              <a:t>n</a:t>
            </a:r>
            <a:r>
              <a:rPr sz="1767" spc="-73" dirty="0">
                <a:latin typeface="Verdana"/>
                <a:cs typeface="Verdana"/>
              </a:rPr>
              <a:t>t  </a:t>
            </a:r>
            <a:r>
              <a:rPr sz="1767" spc="-80" dirty="0">
                <a:latin typeface="Verdana"/>
                <a:cs typeface="Verdana"/>
              </a:rPr>
              <a:t>MP4-video</a:t>
            </a:r>
            <a:endParaRPr sz="1767">
              <a:latin typeface="Verdana"/>
              <a:cs typeface="Verdana"/>
            </a:endParaRPr>
          </a:p>
          <a:p>
            <a:pPr marL="8467">
              <a:spcBef>
                <a:spcPts val="280"/>
              </a:spcBef>
            </a:pPr>
            <a:r>
              <a:rPr sz="1767" spc="-76" dirty="0">
                <a:latin typeface="Verdana"/>
                <a:cs typeface="Verdana"/>
              </a:rPr>
              <a:t>GIF</a:t>
            </a:r>
            <a:endParaRPr sz="1767">
              <a:latin typeface="Verdana"/>
              <a:cs typeface="Verdana"/>
            </a:endParaRPr>
          </a:p>
        </p:txBody>
      </p:sp>
      <p:sp>
        <p:nvSpPr>
          <p:cNvPr id="8" name="object 8"/>
          <p:cNvSpPr txBox="1">
            <a:spLocks noGrp="1"/>
          </p:cNvSpPr>
          <p:nvPr>
            <p:ph type="ftr" sz="quarter" idx="5"/>
          </p:nvPr>
        </p:nvSpPr>
        <p:spPr>
          <a:xfrm>
            <a:off x="6938111" y="9290455"/>
            <a:ext cx="8517255" cy="752475"/>
          </a:xfrm>
          <a:prstGeom prst="rect">
            <a:avLst/>
          </a:prstGeom>
        </p:spPr>
        <p:txBody>
          <a:bodyPr vert="horz" wrap="square" lIns="0" tIns="0" rIns="0" bIns="0" rtlCol="0">
            <a:spAutoFit/>
          </a:bodyPr>
          <a:lstStyle>
            <a:defPPr>
              <a:defRPr lang="en-US"/>
            </a:defPPr>
            <a:lvl1pPr marL="0" algn="l" defTabSz="914400" rtl="0" eaLnBrk="1" latinLnBrk="0" hangingPunct="1">
              <a:defRPr sz="2300" b="0" i="0" kern="1200">
                <a:solidFill>
                  <a:srgbClr val="002675"/>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73469" marR="3387" indent="-765425">
              <a:lnSpc>
                <a:spcPts val="1800"/>
              </a:lnSpc>
              <a:spcBef>
                <a:spcPts val="213"/>
              </a:spcBef>
            </a:pPr>
            <a:r>
              <a:rPr lang="en-US" spc="-85"/>
              <a:t>Flying</a:t>
            </a:r>
            <a:r>
              <a:rPr lang="en-US" spc="-200"/>
              <a:t> </a:t>
            </a:r>
            <a:r>
              <a:rPr lang="en-US" spc="-90"/>
              <a:t>Digital</a:t>
            </a:r>
            <a:r>
              <a:rPr lang="en-US" spc="-200"/>
              <a:t> </a:t>
            </a:r>
            <a:r>
              <a:rPr lang="en-US" spc="-120"/>
              <a:t>-</a:t>
            </a:r>
            <a:r>
              <a:rPr lang="en-US" spc="-195"/>
              <a:t> </a:t>
            </a:r>
            <a:r>
              <a:rPr lang="en-US" spc="-105"/>
              <a:t>Training,</a:t>
            </a:r>
            <a:r>
              <a:rPr lang="en-US" spc="-200"/>
              <a:t> </a:t>
            </a:r>
            <a:r>
              <a:rPr lang="en-US" spc="-110"/>
              <a:t>Employment,</a:t>
            </a:r>
            <a:r>
              <a:rPr lang="en-US" spc="-195"/>
              <a:t> </a:t>
            </a:r>
            <a:r>
              <a:rPr lang="en-US" spc="-100"/>
              <a:t>Development</a:t>
            </a:r>
            <a:r>
              <a:rPr lang="en-US" spc="-200"/>
              <a:t> </a:t>
            </a:r>
            <a:r>
              <a:rPr lang="en-US" spc="-114"/>
              <a:t>(TrainyFly) </a:t>
            </a:r>
            <a:r>
              <a:rPr lang="en-US" spc="-790"/>
              <a:t> </a:t>
            </a:r>
            <a:r>
              <a:rPr lang="en-US" spc="-55"/>
              <a:t>N</a:t>
            </a:r>
            <a:r>
              <a:rPr lang="en-US" spc="-70"/>
              <a:t>o</a:t>
            </a:r>
            <a:r>
              <a:rPr lang="en-US" spc="-204"/>
              <a:t>. </a:t>
            </a:r>
            <a:r>
              <a:rPr lang="en-US" spc="-45"/>
              <a:t>2022</a:t>
            </a:r>
            <a:r>
              <a:rPr lang="en-US" spc="-95"/>
              <a:t>-</a:t>
            </a:r>
            <a:r>
              <a:rPr lang="en-US" spc="-45"/>
              <a:t>1</a:t>
            </a:r>
            <a:r>
              <a:rPr lang="en-US" spc="-95"/>
              <a:t>-L</a:t>
            </a:r>
            <a:r>
              <a:rPr lang="en-US" spc="-135"/>
              <a:t>V</a:t>
            </a:r>
            <a:r>
              <a:rPr lang="en-US" spc="-45"/>
              <a:t>01</a:t>
            </a:r>
            <a:r>
              <a:rPr lang="en-US" spc="-95"/>
              <a:t>-K</a:t>
            </a:r>
            <a:r>
              <a:rPr lang="en-US" spc="-60"/>
              <a:t>A</a:t>
            </a:r>
            <a:r>
              <a:rPr lang="en-US" spc="-45"/>
              <a:t>210</a:t>
            </a:r>
            <a:r>
              <a:rPr lang="en-US" spc="-95"/>
              <a:t>-</a:t>
            </a:r>
            <a:r>
              <a:rPr lang="en-US" spc="-60"/>
              <a:t>A</a:t>
            </a:r>
            <a:r>
              <a:rPr lang="en-US" spc="-190"/>
              <a:t>D</a:t>
            </a:r>
            <a:r>
              <a:rPr lang="en-US" spc="-85"/>
              <a:t>U</a:t>
            </a:r>
            <a:r>
              <a:rPr lang="en-US" spc="-95"/>
              <a:t>-</a:t>
            </a:r>
            <a:r>
              <a:rPr lang="en-US" spc="-45"/>
              <a:t>00008426</a:t>
            </a:r>
            <a:r>
              <a:rPr lang="en-US" spc="-70"/>
              <a:t>4</a:t>
            </a:r>
            <a:endParaRPr spc="-47"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 y="0"/>
            <a:ext cx="2238586" cy="3103457"/>
          </a:xfrm>
          <a:custGeom>
            <a:avLst/>
            <a:gdLst/>
            <a:ahLst/>
            <a:cxnLst/>
            <a:rect l="l" t="t" r="r" b="b"/>
            <a:pathLst>
              <a:path w="3357879" h="4655185">
                <a:moveTo>
                  <a:pt x="1857239" y="0"/>
                </a:moveTo>
                <a:lnTo>
                  <a:pt x="0" y="4655164"/>
                </a:lnTo>
              </a:path>
              <a:path w="3357879" h="4655185">
                <a:moveTo>
                  <a:pt x="1857239" y="0"/>
                </a:moveTo>
                <a:lnTo>
                  <a:pt x="0" y="4655164"/>
                </a:lnTo>
              </a:path>
              <a:path w="3357879" h="4655185">
                <a:moveTo>
                  <a:pt x="3357317" y="0"/>
                </a:moveTo>
                <a:lnTo>
                  <a:pt x="0" y="3712707"/>
                </a:lnTo>
              </a:path>
              <a:path w="3357879" h="4655185">
                <a:moveTo>
                  <a:pt x="3357317" y="0"/>
                </a:moveTo>
                <a:lnTo>
                  <a:pt x="0" y="3712707"/>
                </a:lnTo>
              </a:path>
            </a:pathLst>
          </a:custGeom>
          <a:ln w="14283">
            <a:solidFill>
              <a:srgbClr val="000000"/>
            </a:solidFill>
          </a:ln>
        </p:spPr>
        <p:txBody>
          <a:bodyPr wrap="square" lIns="0" tIns="0" rIns="0" bIns="0" rtlCol="0"/>
          <a:lstStyle/>
          <a:p>
            <a:endParaRPr sz="933"/>
          </a:p>
        </p:txBody>
      </p:sp>
      <p:sp>
        <p:nvSpPr>
          <p:cNvPr id="3" name="object 3"/>
          <p:cNvSpPr txBox="1">
            <a:spLocks noGrp="1"/>
          </p:cNvSpPr>
          <p:nvPr>
            <p:ph type="title"/>
          </p:nvPr>
        </p:nvSpPr>
        <p:spPr>
          <a:xfrm>
            <a:off x="5361115" y="1292921"/>
            <a:ext cx="1466850" cy="452261"/>
          </a:xfrm>
          <a:prstGeom prst="rect">
            <a:avLst/>
          </a:prstGeom>
        </p:spPr>
        <p:txBody>
          <a:bodyPr spcFirstLastPara="1" vert="horz" wrap="square" lIns="0" tIns="8467" rIns="0" bIns="0" rtlCol="0" anchor="t" anchorCtr="0">
            <a:spAutoFit/>
          </a:bodyPr>
          <a:lstStyle/>
          <a:p>
            <a:pPr marL="8467">
              <a:spcBef>
                <a:spcPts val="67"/>
              </a:spcBef>
            </a:pPr>
            <a:r>
              <a:rPr spc="-120" dirty="0">
                <a:solidFill>
                  <a:srgbClr val="000000"/>
                </a:solidFill>
              </a:rPr>
              <a:t>TH</a:t>
            </a:r>
            <a:r>
              <a:rPr spc="-140" dirty="0">
                <a:solidFill>
                  <a:srgbClr val="000000"/>
                </a:solidFill>
              </a:rPr>
              <a:t>E</a:t>
            </a:r>
            <a:r>
              <a:rPr spc="-310" dirty="0">
                <a:solidFill>
                  <a:srgbClr val="000000"/>
                </a:solidFill>
              </a:rPr>
              <a:t> </a:t>
            </a:r>
            <a:r>
              <a:rPr spc="-133" dirty="0">
                <a:solidFill>
                  <a:srgbClr val="000000"/>
                </a:solidFill>
              </a:rPr>
              <a:t>E</a:t>
            </a:r>
            <a:r>
              <a:rPr spc="-110" dirty="0">
                <a:solidFill>
                  <a:srgbClr val="000000"/>
                </a:solidFill>
              </a:rPr>
              <a:t>N</a:t>
            </a:r>
            <a:r>
              <a:rPr spc="-280" dirty="0">
                <a:solidFill>
                  <a:srgbClr val="000000"/>
                </a:solidFill>
              </a:rPr>
              <a:t>D</a:t>
            </a:r>
          </a:p>
        </p:txBody>
      </p:sp>
      <p:sp>
        <p:nvSpPr>
          <p:cNvPr id="4" name="object 4"/>
          <p:cNvSpPr txBox="1"/>
          <p:nvPr/>
        </p:nvSpPr>
        <p:spPr>
          <a:xfrm>
            <a:off x="677334" y="2328404"/>
            <a:ext cx="5144770" cy="2756994"/>
          </a:xfrm>
          <a:prstGeom prst="rect">
            <a:avLst/>
          </a:prstGeom>
        </p:spPr>
        <p:txBody>
          <a:bodyPr vert="horz" wrap="square" lIns="0" tIns="8467" rIns="0" bIns="0" rtlCol="0">
            <a:spAutoFit/>
          </a:bodyPr>
          <a:lstStyle/>
          <a:p>
            <a:pPr marL="8467" marR="3387" algn="just">
              <a:lnSpc>
                <a:spcPct val="134200"/>
              </a:lnSpc>
              <a:spcBef>
                <a:spcPts val="67"/>
              </a:spcBef>
            </a:pPr>
            <a:r>
              <a:rPr sz="2267" spc="-103" dirty="0">
                <a:solidFill>
                  <a:srgbClr val="002675"/>
                </a:solidFill>
                <a:latin typeface="Verdana"/>
                <a:cs typeface="Verdana"/>
              </a:rPr>
              <a:t>A</a:t>
            </a:r>
            <a:r>
              <a:rPr sz="2267" spc="-80" dirty="0">
                <a:solidFill>
                  <a:srgbClr val="002675"/>
                </a:solidFill>
                <a:latin typeface="Verdana"/>
                <a:cs typeface="Verdana"/>
              </a:rPr>
              <a:t>s</a:t>
            </a:r>
            <a:r>
              <a:rPr sz="2267" spc="-177" dirty="0">
                <a:solidFill>
                  <a:srgbClr val="002675"/>
                </a:solidFill>
                <a:latin typeface="Verdana"/>
                <a:cs typeface="Verdana"/>
              </a:rPr>
              <a:t> </a:t>
            </a:r>
            <a:r>
              <a:rPr sz="2267" spc="-217" dirty="0">
                <a:solidFill>
                  <a:srgbClr val="002675"/>
                </a:solidFill>
                <a:latin typeface="Verdana"/>
                <a:cs typeface="Verdana"/>
              </a:rPr>
              <a:t>y</a:t>
            </a:r>
            <a:r>
              <a:rPr sz="2267" spc="-113" dirty="0">
                <a:solidFill>
                  <a:srgbClr val="002675"/>
                </a:solidFill>
                <a:latin typeface="Verdana"/>
                <a:cs typeface="Verdana"/>
              </a:rPr>
              <a:t>o</a:t>
            </a:r>
            <a:r>
              <a:rPr sz="2267" spc="-150" dirty="0">
                <a:solidFill>
                  <a:srgbClr val="002675"/>
                </a:solidFill>
                <a:latin typeface="Verdana"/>
                <a:cs typeface="Verdana"/>
              </a:rPr>
              <a:t>u</a:t>
            </a:r>
            <a:r>
              <a:rPr sz="2267" spc="-177" dirty="0">
                <a:solidFill>
                  <a:srgbClr val="002675"/>
                </a:solidFill>
                <a:latin typeface="Verdana"/>
                <a:cs typeface="Verdana"/>
              </a:rPr>
              <a:t> </a:t>
            </a:r>
            <a:r>
              <a:rPr sz="2267" spc="-83" dirty="0">
                <a:solidFill>
                  <a:srgbClr val="002675"/>
                </a:solidFill>
                <a:latin typeface="Verdana"/>
                <a:cs typeface="Verdana"/>
              </a:rPr>
              <a:t>s</a:t>
            </a:r>
            <a:r>
              <a:rPr sz="2267" spc="-103" dirty="0">
                <a:solidFill>
                  <a:srgbClr val="002675"/>
                </a:solidFill>
                <a:latin typeface="Verdana"/>
                <a:cs typeface="Verdana"/>
              </a:rPr>
              <a:t>t</a:t>
            </a:r>
            <a:r>
              <a:rPr sz="2267" spc="-113" dirty="0">
                <a:solidFill>
                  <a:srgbClr val="002675"/>
                </a:solidFill>
                <a:latin typeface="Verdana"/>
                <a:cs typeface="Verdana"/>
              </a:rPr>
              <a:t>o</a:t>
            </a:r>
            <a:r>
              <a:rPr sz="2267" spc="-100" dirty="0">
                <a:solidFill>
                  <a:srgbClr val="002675"/>
                </a:solidFill>
                <a:latin typeface="Verdana"/>
                <a:cs typeface="Verdana"/>
              </a:rPr>
              <a:t>p</a:t>
            </a:r>
            <a:r>
              <a:rPr sz="2267" spc="-177" dirty="0">
                <a:solidFill>
                  <a:srgbClr val="002675"/>
                </a:solidFill>
                <a:latin typeface="Verdana"/>
                <a:cs typeface="Verdana"/>
              </a:rPr>
              <a:t> </a:t>
            </a:r>
            <a:r>
              <a:rPr sz="2267" spc="-120" dirty="0">
                <a:solidFill>
                  <a:srgbClr val="002675"/>
                </a:solidFill>
                <a:latin typeface="Verdana"/>
                <a:cs typeface="Verdana"/>
              </a:rPr>
              <a:t>w</a:t>
            </a:r>
            <a:r>
              <a:rPr sz="2267" spc="-113" dirty="0">
                <a:solidFill>
                  <a:srgbClr val="002675"/>
                </a:solidFill>
                <a:latin typeface="Verdana"/>
                <a:cs typeface="Verdana"/>
              </a:rPr>
              <a:t>o</a:t>
            </a:r>
            <a:r>
              <a:rPr sz="2267" spc="-140" dirty="0">
                <a:solidFill>
                  <a:srgbClr val="002675"/>
                </a:solidFill>
                <a:latin typeface="Verdana"/>
                <a:cs typeface="Verdana"/>
              </a:rPr>
              <a:t>r</a:t>
            </a:r>
            <a:r>
              <a:rPr sz="2267" spc="-153" dirty="0">
                <a:solidFill>
                  <a:srgbClr val="002675"/>
                </a:solidFill>
                <a:latin typeface="Verdana"/>
                <a:cs typeface="Verdana"/>
              </a:rPr>
              <a:t>k</a:t>
            </a:r>
            <a:r>
              <a:rPr sz="2267" spc="-60" dirty="0">
                <a:solidFill>
                  <a:srgbClr val="002675"/>
                </a:solidFill>
                <a:latin typeface="Verdana"/>
                <a:cs typeface="Verdana"/>
              </a:rPr>
              <a:t>i</a:t>
            </a:r>
            <a:r>
              <a:rPr sz="2267" spc="-153" dirty="0">
                <a:solidFill>
                  <a:srgbClr val="002675"/>
                </a:solidFill>
                <a:latin typeface="Verdana"/>
                <a:cs typeface="Verdana"/>
              </a:rPr>
              <a:t>n</a:t>
            </a:r>
            <a:r>
              <a:rPr sz="2267" spc="-220" dirty="0">
                <a:solidFill>
                  <a:srgbClr val="002675"/>
                </a:solidFill>
                <a:latin typeface="Verdana"/>
                <a:cs typeface="Verdana"/>
              </a:rPr>
              <a:t>g</a:t>
            </a:r>
            <a:r>
              <a:rPr sz="2267" spc="-210" dirty="0">
                <a:solidFill>
                  <a:srgbClr val="002675"/>
                </a:solidFill>
                <a:latin typeface="Verdana"/>
                <a:cs typeface="Verdana"/>
              </a:rPr>
              <a:t>,</a:t>
            </a:r>
            <a:r>
              <a:rPr sz="2267" spc="-177" dirty="0">
                <a:solidFill>
                  <a:srgbClr val="002675"/>
                </a:solidFill>
                <a:latin typeface="Verdana"/>
                <a:cs typeface="Verdana"/>
              </a:rPr>
              <a:t> </a:t>
            </a:r>
            <a:r>
              <a:rPr sz="2267" spc="-140" dirty="0">
                <a:solidFill>
                  <a:srgbClr val="002675"/>
                </a:solidFill>
                <a:latin typeface="Verdana"/>
                <a:cs typeface="Verdana"/>
              </a:rPr>
              <a:t>r</a:t>
            </a:r>
            <a:r>
              <a:rPr sz="2267" spc="-110" dirty="0">
                <a:solidFill>
                  <a:srgbClr val="002675"/>
                </a:solidFill>
                <a:latin typeface="Verdana"/>
                <a:cs typeface="Verdana"/>
              </a:rPr>
              <a:t>e</a:t>
            </a:r>
            <a:r>
              <a:rPr sz="2267" spc="-103" dirty="0">
                <a:solidFill>
                  <a:srgbClr val="002675"/>
                </a:solidFill>
                <a:latin typeface="Verdana"/>
                <a:cs typeface="Verdana"/>
              </a:rPr>
              <a:t>t</a:t>
            </a:r>
            <a:r>
              <a:rPr sz="2267" spc="-153" dirty="0">
                <a:solidFill>
                  <a:srgbClr val="002675"/>
                </a:solidFill>
                <a:latin typeface="Verdana"/>
                <a:cs typeface="Verdana"/>
              </a:rPr>
              <a:t>u</a:t>
            </a:r>
            <a:r>
              <a:rPr sz="2267" spc="-140" dirty="0">
                <a:solidFill>
                  <a:srgbClr val="002675"/>
                </a:solidFill>
                <a:latin typeface="Verdana"/>
                <a:cs typeface="Verdana"/>
              </a:rPr>
              <a:t>r</a:t>
            </a:r>
            <a:r>
              <a:rPr sz="2267" spc="-150" dirty="0">
                <a:solidFill>
                  <a:srgbClr val="002675"/>
                </a:solidFill>
                <a:latin typeface="Verdana"/>
                <a:cs typeface="Verdana"/>
              </a:rPr>
              <a:t>n</a:t>
            </a:r>
            <a:r>
              <a:rPr sz="2267" spc="-177" dirty="0">
                <a:solidFill>
                  <a:srgbClr val="002675"/>
                </a:solidFill>
                <a:latin typeface="Verdana"/>
                <a:cs typeface="Verdana"/>
              </a:rPr>
              <a:t> </a:t>
            </a:r>
            <a:r>
              <a:rPr sz="2267" spc="-103" dirty="0">
                <a:solidFill>
                  <a:srgbClr val="002675"/>
                </a:solidFill>
                <a:latin typeface="Verdana"/>
                <a:cs typeface="Verdana"/>
              </a:rPr>
              <a:t>t</a:t>
            </a:r>
            <a:r>
              <a:rPr sz="2267" spc="-110" dirty="0">
                <a:solidFill>
                  <a:srgbClr val="002675"/>
                </a:solidFill>
                <a:latin typeface="Verdana"/>
                <a:cs typeface="Verdana"/>
              </a:rPr>
              <a:t>o</a:t>
            </a:r>
            <a:r>
              <a:rPr sz="2267" spc="-177" dirty="0">
                <a:solidFill>
                  <a:srgbClr val="002675"/>
                </a:solidFill>
                <a:latin typeface="Verdana"/>
                <a:cs typeface="Verdana"/>
              </a:rPr>
              <a:t> </a:t>
            </a:r>
            <a:r>
              <a:rPr sz="2267" spc="-103" dirty="0">
                <a:solidFill>
                  <a:srgbClr val="002675"/>
                </a:solidFill>
                <a:latin typeface="Verdana"/>
                <a:cs typeface="Verdana"/>
              </a:rPr>
              <a:t>t</a:t>
            </a:r>
            <a:r>
              <a:rPr sz="2267" spc="-153" dirty="0">
                <a:solidFill>
                  <a:srgbClr val="002675"/>
                </a:solidFill>
                <a:latin typeface="Verdana"/>
                <a:cs typeface="Verdana"/>
              </a:rPr>
              <a:t>h</a:t>
            </a:r>
            <a:r>
              <a:rPr sz="2267" spc="-107" dirty="0">
                <a:solidFill>
                  <a:srgbClr val="002675"/>
                </a:solidFill>
                <a:latin typeface="Verdana"/>
                <a:cs typeface="Verdana"/>
              </a:rPr>
              <a:t>e</a:t>
            </a:r>
            <a:r>
              <a:rPr sz="2267" spc="-177" dirty="0">
                <a:solidFill>
                  <a:srgbClr val="002675"/>
                </a:solidFill>
                <a:latin typeface="Verdana"/>
                <a:cs typeface="Verdana"/>
              </a:rPr>
              <a:t> </a:t>
            </a:r>
            <a:r>
              <a:rPr sz="2267" spc="-67" dirty="0">
                <a:solidFill>
                  <a:srgbClr val="002675"/>
                </a:solidFill>
                <a:latin typeface="Verdana"/>
                <a:cs typeface="Verdana"/>
              </a:rPr>
              <a:t>f</a:t>
            </a:r>
            <a:r>
              <a:rPr sz="2267" spc="-140" dirty="0">
                <a:solidFill>
                  <a:srgbClr val="002675"/>
                </a:solidFill>
                <a:latin typeface="Verdana"/>
                <a:cs typeface="Verdana"/>
              </a:rPr>
              <a:t>r</a:t>
            </a:r>
            <a:r>
              <a:rPr sz="2267" spc="-113" dirty="0">
                <a:solidFill>
                  <a:srgbClr val="002675"/>
                </a:solidFill>
                <a:latin typeface="Verdana"/>
                <a:cs typeface="Verdana"/>
              </a:rPr>
              <a:t>o</a:t>
            </a:r>
            <a:r>
              <a:rPr sz="2267" spc="-153" dirty="0">
                <a:solidFill>
                  <a:srgbClr val="002675"/>
                </a:solidFill>
                <a:latin typeface="Verdana"/>
                <a:cs typeface="Verdana"/>
              </a:rPr>
              <a:t>n</a:t>
            </a:r>
            <a:r>
              <a:rPr sz="2267" spc="-93" dirty="0">
                <a:solidFill>
                  <a:srgbClr val="002675"/>
                </a:solidFill>
                <a:latin typeface="Verdana"/>
                <a:cs typeface="Verdana"/>
              </a:rPr>
              <a:t>t  </a:t>
            </a:r>
            <a:r>
              <a:rPr sz="2267" spc="-147" dirty="0">
                <a:solidFill>
                  <a:srgbClr val="002675"/>
                </a:solidFill>
                <a:latin typeface="Verdana"/>
                <a:cs typeface="Verdana"/>
              </a:rPr>
              <a:t>page</a:t>
            </a:r>
            <a:r>
              <a:rPr sz="2267" spc="-143" dirty="0">
                <a:solidFill>
                  <a:srgbClr val="002675"/>
                </a:solidFill>
                <a:latin typeface="Verdana"/>
                <a:cs typeface="Verdana"/>
              </a:rPr>
              <a:t> </a:t>
            </a:r>
            <a:r>
              <a:rPr sz="2267" spc="-136" dirty="0">
                <a:solidFill>
                  <a:srgbClr val="002675"/>
                </a:solidFill>
                <a:latin typeface="Verdana"/>
                <a:cs typeface="Verdana"/>
              </a:rPr>
              <a:t>and</a:t>
            </a:r>
            <a:r>
              <a:rPr sz="2267" spc="-133" dirty="0">
                <a:solidFill>
                  <a:srgbClr val="002675"/>
                </a:solidFill>
                <a:latin typeface="Verdana"/>
                <a:cs typeface="Verdana"/>
              </a:rPr>
              <a:t> </a:t>
            </a:r>
            <a:r>
              <a:rPr sz="2267" spc="-63" dirty="0">
                <a:solidFill>
                  <a:srgbClr val="002675"/>
                </a:solidFill>
                <a:latin typeface="Verdana"/>
                <a:cs typeface="Verdana"/>
              </a:rPr>
              <a:t>click</a:t>
            </a:r>
            <a:r>
              <a:rPr sz="2267" spc="-60" dirty="0">
                <a:solidFill>
                  <a:srgbClr val="002675"/>
                </a:solidFill>
                <a:latin typeface="Verdana"/>
                <a:cs typeface="Verdana"/>
              </a:rPr>
              <a:t> </a:t>
            </a:r>
            <a:r>
              <a:rPr sz="2267" spc="-120" dirty="0">
                <a:solidFill>
                  <a:srgbClr val="002675"/>
                </a:solidFill>
                <a:latin typeface="Verdana"/>
                <a:cs typeface="Verdana"/>
              </a:rPr>
              <a:t>the</a:t>
            </a:r>
            <a:r>
              <a:rPr sz="2267" spc="560" dirty="0">
                <a:solidFill>
                  <a:srgbClr val="002675"/>
                </a:solidFill>
                <a:latin typeface="Verdana"/>
                <a:cs typeface="Verdana"/>
              </a:rPr>
              <a:t> </a:t>
            </a:r>
            <a:r>
              <a:rPr sz="2267" spc="-107" dirty="0">
                <a:solidFill>
                  <a:srgbClr val="002675"/>
                </a:solidFill>
                <a:latin typeface="Verdana"/>
                <a:cs typeface="Verdana"/>
              </a:rPr>
              <a:t>"initials/cover </a:t>
            </a:r>
            <a:r>
              <a:rPr sz="2267" spc="-103" dirty="0">
                <a:solidFill>
                  <a:srgbClr val="002675"/>
                </a:solidFill>
                <a:latin typeface="Verdana"/>
                <a:cs typeface="Verdana"/>
              </a:rPr>
              <a:t> p</a:t>
            </a:r>
            <a:r>
              <a:rPr sz="2267" spc="-153" dirty="0">
                <a:solidFill>
                  <a:srgbClr val="002675"/>
                </a:solidFill>
                <a:latin typeface="Verdana"/>
                <a:cs typeface="Verdana"/>
              </a:rPr>
              <a:t>h</a:t>
            </a:r>
            <a:r>
              <a:rPr sz="2267" spc="-113" dirty="0">
                <a:solidFill>
                  <a:srgbClr val="002675"/>
                </a:solidFill>
                <a:latin typeface="Verdana"/>
                <a:cs typeface="Verdana"/>
              </a:rPr>
              <a:t>o</a:t>
            </a:r>
            <a:r>
              <a:rPr sz="2267" spc="-103" dirty="0">
                <a:solidFill>
                  <a:srgbClr val="002675"/>
                </a:solidFill>
                <a:latin typeface="Verdana"/>
                <a:cs typeface="Verdana"/>
              </a:rPr>
              <a:t>t</a:t>
            </a:r>
            <a:r>
              <a:rPr sz="2267" spc="-113" dirty="0">
                <a:solidFill>
                  <a:srgbClr val="002675"/>
                </a:solidFill>
                <a:latin typeface="Verdana"/>
                <a:cs typeface="Verdana"/>
              </a:rPr>
              <a:t>o</a:t>
            </a:r>
            <a:r>
              <a:rPr sz="2267" spc="-93" dirty="0">
                <a:solidFill>
                  <a:srgbClr val="002675"/>
                </a:solidFill>
                <a:latin typeface="Verdana"/>
                <a:cs typeface="Verdana"/>
              </a:rPr>
              <a:t>"</a:t>
            </a:r>
            <a:r>
              <a:rPr sz="2267" spc="-207" dirty="0">
                <a:solidFill>
                  <a:srgbClr val="002675"/>
                </a:solidFill>
                <a:latin typeface="Verdana"/>
                <a:cs typeface="Verdana"/>
              </a:rPr>
              <a:t> </a:t>
            </a:r>
            <a:r>
              <a:rPr sz="2267" spc="-103" dirty="0">
                <a:solidFill>
                  <a:srgbClr val="002675"/>
                </a:solidFill>
                <a:latin typeface="Verdana"/>
                <a:cs typeface="Verdana"/>
              </a:rPr>
              <a:t>b</a:t>
            </a:r>
            <a:r>
              <a:rPr sz="2267" spc="-153" dirty="0">
                <a:solidFill>
                  <a:srgbClr val="002675"/>
                </a:solidFill>
                <a:latin typeface="Verdana"/>
                <a:cs typeface="Verdana"/>
              </a:rPr>
              <a:t>u</a:t>
            </a:r>
            <a:r>
              <a:rPr sz="2267" spc="-103" dirty="0">
                <a:solidFill>
                  <a:srgbClr val="002675"/>
                </a:solidFill>
                <a:latin typeface="Verdana"/>
                <a:cs typeface="Verdana"/>
              </a:rPr>
              <a:t>tt</a:t>
            </a:r>
            <a:r>
              <a:rPr sz="2267" spc="-113" dirty="0">
                <a:solidFill>
                  <a:srgbClr val="002675"/>
                </a:solidFill>
                <a:latin typeface="Verdana"/>
                <a:cs typeface="Verdana"/>
              </a:rPr>
              <a:t>o</a:t>
            </a:r>
            <a:r>
              <a:rPr sz="2267" spc="-150" dirty="0">
                <a:solidFill>
                  <a:srgbClr val="002675"/>
                </a:solidFill>
                <a:latin typeface="Verdana"/>
                <a:cs typeface="Verdana"/>
              </a:rPr>
              <a:t>n</a:t>
            </a:r>
            <a:r>
              <a:rPr sz="2267" spc="-207" dirty="0">
                <a:solidFill>
                  <a:srgbClr val="002675"/>
                </a:solidFill>
                <a:latin typeface="Verdana"/>
                <a:cs typeface="Verdana"/>
              </a:rPr>
              <a:t> </a:t>
            </a:r>
            <a:r>
              <a:rPr sz="2267" spc="-113" dirty="0">
                <a:solidFill>
                  <a:srgbClr val="002675"/>
                </a:solidFill>
                <a:latin typeface="Verdana"/>
                <a:cs typeface="Verdana"/>
              </a:rPr>
              <a:t>o</a:t>
            </a:r>
            <a:r>
              <a:rPr sz="2267" spc="-150" dirty="0">
                <a:solidFill>
                  <a:srgbClr val="002675"/>
                </a:solidFill>
                <a:latin typeface="Verdana"/>
                <a:cs typeface="Verdana"/>
              </a:rPr>
              <a:t>n</a:t>
            </a:r>
            <a:r>
              <a:rPr sz="2267" spc="-207" dirty="0">
                <a:solidFill>
                  <a:srgbClr val="002675"/>
                </a:solidFill>
                <a:latin typeface="Verdana"/>
                <a:cs typeface="Verdana"/>
              </a:rPr>
              <a:t> </a:t>
            </a:r>
            <a:r>
              <a:rPr sz="2267" spc="-103" dirty="0">
                <a:solidFill>
                  <a:srgbClr val="002675"/>
                </a:solidFill>
                <a:latin typeface="Verdana"/>
                <a:cs typeface="Verdana"/>
              </a:rPr>
              <a:t>t</a:t>
            </a:r>
            <a:r>
              <a:rPr sz="2267" spc="-153" dirty="0">
                <a:solidFill>
                  <a:srgbClr val="002675"/>
                </a:solidFill>
                <a:latin typeface="Verdana"/>
                <a:cs typeface="Verdana"/>
              </a:rPr>
              <a:t>h</a:t>
            </a:r>
            <a:r>
              <a:rPr sz="2267" spc="-107" dirty="0">
                <a:solidFill>
                  <a:srgbClr val="002675"/>
                </a:solidFill>
                <a:latin typeface="Verdana"/>
                <a:cs typeface="Verdana"/>
              </a:rPr>
              <a:t>e</a:t>
            </a:r>
            <a:r>
              <a:rPr sz="2267" spc="-207" dirty="0">
                <a:solidFill>
                  <a:srgbClr val="002675"/>
                </a:solidFill>
                <a:latin typeface="Verdana"/>
                <a:cs typeface="Verdana"/>
              </a:rPr>
              <a:t> </a:t>
            </a:r>
            <a:r>
              <a:rPr sz="2267" spc="-153" dirty="0">
                <a:solidFill>
                  <a:srgbClr val="002675"/>
                </a:solidFill>
                <a:latin typeface="Verdana"/>
                <a:cs typeface="Verdana"/>
              </a:rPr>
              <a:t>u</a:t>
            </a:r>
            <a:r>
              <a:rPr sz="2267" spc="-103" dirty="0">
                <a:solidFill>
                  <a:srgbClr val="002675"/>
                </a:solidFill>
                <a:latin typeface="Verdana"/>
                <a:cs typeface="Verdana"/>
              </a:rPr>
              <a:t>pp</a:t>
            </a:r>
            <a:r>
              <a:rPr sz="2267" spc="-110" dirty="0">
                <a:solidFill>
                  <a:srgbClr val="002675"/>
                </a:solidFill>
                <a:latin typeface="Verdana"/>
                <a:cs typeface="Verdana"/>
              </a:rPr>
              <a:t>e</a:t>
            </a:r>
            <a:r>
              <a:rPr sz="2267" spc="-136" dirty="0">
                <a:solidFill>
                  <a:srgbClr val="002675"/>
                </a:solidFill>
                <a:latin typeface="Verdana"/>
                <a:cs typeface="Verdana"/>
              </a:rPr>
              <a:t>r</a:t>
            </a:r>
            <a:r>
              <a:rPr sz="2267" spc="-207" dirty="0">
                <a:solidFill>
                  <a:srgbClr val="002675"/>
                </a:solidFill>
                <a:latin typeface="Verdana"/>
                <a:cs typeface="Verdana"/>
              </a:rPr>
              <a:t> </a:t>
            </a:r>
            <a:r>
              <a:rPr sz="2267" spc="-140" dirty="0">
                <a:solidFill>
                  <a:srgbClr val="002675"/>
                </a:solidFill>
                <a:latin typeface="Verdana"/>
                <a:cs typeface="Verdana"/>
              </a:rPr>
              <a:t>r</a:t>
            </a:r>
            <a:r>
              <a:rPr sz="2267" spc="-60" dirty="0">
                <a:solidFill>
                  <a:srgbClr val="002675"/>
                </a:solidFill>
                <a:latin typeface="Verdana"/>
                <a:cs typeface="Verdana"/>
              </a:rPr>
              <a:t>i</a:t>
            </a:r>
            <a:r>
              <a:rPr sz="2267" spc="-220" dirty="0">
                <a:solidFill>
                  <a:srgbClr val="002675"/>
                </a:solidFill>
                <a:latin typeface="Verdana"/>
                <a:cs typeface="Verdana"/>
              </a:rPr>
              <a:t>g</a:t>
            </a:r>
            <a:r>
              <a:rPr sz="2267" spc="-153" dirty="0">
                <a:solidFill>
                  <a:srgbClr val="002675"/>
                </a:solidFill>
                <a:latin typeface="Verdana"/>
                <a:cs typeface="Verdana"/>
              </a:rPr>
              <a:t>h</a:t>
            </a:r>
            <a:r>
              <a:rPr sz="2267" spc="-100" dirty="0">
                <a:solidFill>
                  <a:srgbClr val="002675"/>
                </a:solidFill>
                <a:latin typeface="Verdana"/>
                <a:cs typeface="Verdana"/>
              </a:rPr>
              <a:t>t</a:t>
            </a:r>
            <a:r>
              <a:rPr sz="2267" spc="-207" dirty="0">
                <a:solidFill>
                  <a:srgbClr val="002675"/>
                </a:solidFill>
                <a:latin typeface="Verdana"/>
                <a:cs typeface="Verdana"/>
              </a:rPr>
              <a:t> </a:t>
            </a:r>
            <a:r>
              <a:rPr sz="2267" spc="-47" dirty="0">
                <a:solidFill>
                  <a:srgbClr val="002675"/>
                </a:solidFill>
                <a:latin typeface="Verdana"/>
                <a:cs typeface="Verdana"/>
              </a:rPr>
              <a:t>c</a:t>
            </a:r>
            <a:r>
              <a:rPr sz="2267" spc="-113" dirty="0">
                <a:solidFill>
                  <a:srgbClr val="002675"/>
                </a:solidFill>
                <a:latin typeface="Verdana"/>
                <a:cs typeface="Verdana"/>
              </a:rPr>
              <a:t>o</a:t>
            </a:r>
            <a:r>
              <a:rPr sz="2267" spc="-140" dirty="0">
                <a:solidFill>
                  <a:srgbClr val="002675"/>
                </a:solidFill>
                <a:latin typeface="Verdana"/>
                <a:cs typeface="Verdana"/>
              </a:rPr>
              <a:t>r</a:t>
            </a:r>
            <a:r>
              <a:rPr sz="2267" spc="-153" dirty="0">
                <a:solidFill>
                  <a:srgbClr val="002675"/>
                </a:solidFill>
                <a:latin typeface="Verdana"/>
                <a:cs typeface="Verdana"/>
              </a:rPr>
              <a:t>n</a:t>
            </a:r>
            <a:r>
              <a:rPr sz="2267" spc="-110" dirty="0">
                <a:solidFill>
                  <a:srgbClr val="002675"/>
                </a:solidFill>
                <a:latin typeface="Verdana"/>
                <a:cs typeface="Verdana"/>
              </a:rPr>
              <a:t>e</a:t>
            </a:r>
            <a:r>
              <a:rPr sz="2267" spc="-120" dirty="0">
                <a:solidFill>
                  <a:srgbClr val="002675"/>
                </a:solidFill>
                <a:latin typeface="Verdana"/>
                <a:cs typeface="Verdana"/>
              </a:rPr>
              <a:t>r  </a:t>
            </a:r>
            <a:r>
              <a:rPr sz="2267" spc="-136" dirty="0">
                <a:solidFill>
                  <a:srgbClr val="002675"/>
                </a:solidFill>
                <a:latin typeface="Verdana"/>
                <a:cs typeface="Verdana"/>
              </a:rPr>
              <a:t>and </a:t>
            </a:r>
            <a:r>
              <a:rPr sz="2267" spc="-103" dirty="0">
                <a:solidFill>
                  <a:srgbClr val="002675"/>
                </a:solidFill>
                <a:latin typeface="Verdana"/>
                <a:cs typeface="Verdana"/>
              </a:rPr>
              <a:t>choose </a:t>
            </a:r>
            <a:r>
              <a:rPr sz="2267" spc="-153" dirty="0">
                <a:solidFill>
                  <a:srgbClr val="002675"/>
                </a:solidFill>
                <a:latin typeface="Verdana"/>
                <a:cs typeface="Verdana"/>
              </a:rPr>
              <a:t>"Sign </a:t>
            </a:r>
            <a:r>
              <a:rPr sz="2267" spc="-133" dirty="0">
                <a:solidFill>
                  <a:srgbClr val="002675"/>
                </a:solidFill>
                <a:latin typeface="Verdana"/>
                <a:cs typeface="Verdana"/>
              </a:rPr>
              <a:t>out". </a:t>
            </a:r>
            <a:r>
              <a:rPr sz="2267" spc="-147" dirty="0">
                <a:solidFill>
                  <a:srgbClr val="002675"/>
                </a:solidFill>
                <a:latin typeface="Verdana"/>
                <a:cs typeface="Verdana"/>
              </a:rPr>
              <a:t>Remember </a:t>
            </a:r>
            <a:r>
              <a:rPr sz="2267" spc="-107" dirty="0">
                <a:solidFill>
                  <a:srgbClr val="002675"/>
                </a:solidFill>
                <a:latin typeface="Verdana"/>
                <a:cs typeface="Verdana"/>
              </a:rPr>
              <a:t>to </a:t>
            </a:r>
            <a:r>
              <a:rPr sz="2267" spc="-103" dirty="0">
                <a:solidFill>
                  <a:srgbClr val="002675"/>
                </a:solidFill>
                <a:latin typeface="Verdana"/>
                <a:cs typeface="Verdana"/>
              </a:rPr>
              <a:t> </a:t>
            </a:r>
            <a:r>
              <a:rPr sz="2267" spc="-127" dirty="0">
                <a:solidFill>
                  <a:srgbClr val="002675"/>
                </a:solidFill>
                <a:latin typeface="Verdana"/>
                <a:cs typeface="Verdana"/>
              </a:rPr>
              <a:t>sign </a:t>
            </a:r>
            <a:r>
              <a:rPr sz="2267" spc="-120" dirty="0">
                <a:solidFill>
                  <a:srgbClr val="002675"/>
                </a:solidFill>
                <a:latin typeface="Verdana"/>
                <a:cs typeface="Verdana"/>
              </a:rPr>
              <a:t>out </a:t>
            </a:r>
            <a:r>
              <a:rPr sz="2267" spc="-136" dirty="0">
                <a:solidFill>
                  <a:srgbClr val="002675"/>
                </a:solidFill>
                <a:latin typeface="Verdana"/>
                <a:cs typeface="Verdana"/>
              </a:rPr>
              <a:t>always, </a:t>
            </a:r>
            <a:r>
              <a:rPr sz="2267" spc="-90" dirty="0">
                <a:solidFill>
                  <a:srgbClr val="002675"/>
                </a:solidFill>
                <a:latin typeface="Verdana"/>
                <a:cs typeface="Verdana"/>
              </a:rPr>
              <a:t>especially </a:t>
            </a:r>
            <a:r>
              <a:rPr sz="2267" spc="-133" dirty="0">
                <a:solidFill>
                  <a:srgbClr val="002675"/>
                </a:solidFill>
                <a:latin typeface="Verdana"/>
                <a:cs typeface="Verdana"/>
              </a:rPr>
              <a:t>when using </a:t>
            </a:r>
            <a:r>
              <a:rPr sz="2267" spc="-130" dirty="0">
                <a:solidFill>
                  <a:srgbClr val="002675"/>
                </a:solidFill>
                <a:latin typeface="Verdana"/>
                <a:cs typeface="Verdana"/>
              </a:rPr>
              <a:t> </a:t>
            </a:r>
            <a:r>
              <a:rPr sz="2267" spc="-153" dirty="0">
                <a:solidFill>
                  <a:srgbClr val="002675"/>
                </a:solidFill>
                <a:latin typeface="Verdana"/>
                <a:cs typeface="Verdana"/>
              </a:rPr>
              <a:t>a</a:t>
            </a:r>
            <a:r>
              <a:rPr sz="2267" spc="-263" dirty="0">
                <a:solidFill>
                  <a:srgbClr val="002675"/>
                </a:solidFill>
                <a:latin typeface="Verdana"/>
                <a:cs typeface="Verdana"/>
              </a:rPr>
              <a:t> </a:t>
            </a:r>
            <a:r>
              <a:rPr sz="2267" spc="-83" dirty="0">
                <a:solidFill>
                  <a:srgbClr val="002675"/>
                </a:solidFill>
                <a:latin typeface="Verdana"/>
                <a:cs typeface="Verdana"/>
              </a:rPr>
              <a:t>s</a:t>
            </a:r>
            <a:r>
              <a:rPr sz="2267" spc="-153" dirty="0">
                <a:solidFill>
                  <a:srgbClr val="002675"/>
                </a:solidFill>
                <a:latin typeface="Verdana"/>
                <a:cs typeface="Verdana"/>
              </a:rPr>
              <a:t>h</a:t>
            </a:r>
            <a:r>
              <a:rPr sz="2267" spc="-157" dirty="0">
                <a:solidFill>
                  <a:srgbClr val="002675"/>
                </a:solidFill>
                <a:latin typeface="Verdana"/>
                <a:cs typeface="Verdana"/>
              </a:rPr>
              <a:t>a</a:t>
            </a:r>
            <a:r>
              <a:rPr sz="2267" spc="-140" dirty="0">
                <a:solidFill>
                  <a:srgbClr val="002675"/>
                </a:solidFill>
                <a:latin typeface="Verdana"/>
                <a:cs typeface="Verdana"/>
              </a:rPr>
              <a:t>r</a:t>
            </a:r>
            <a:r>
              <a:rPr sz="2267" spc="-110" dirty="0">
                <a:solidFill>
                  <a:srgbClr val="002675"/>
                </a:solidFill>
                <a:latin typeface="Verdana"/>
                <a:cs typeface="Verdana"/>
              </a:rPr>
              <a:t>e</a:t>
            </a:r>
            <a:r>
              <a:rPr sz="2267" spc="-100" dirty="0">
                <a:solidFill>
                  <a:srgbClr val="002675"/>
                </a:solidFill>
                <a:latin typeface="Verdana"/>
                <a:cs typeface="Verdana"/>
              </a:rPr>
              <a:t>d</a:t>
            </a:r>
            <a:r>
              <a:rPr sz="2267" spc="-263" dirty="0">
                <a:solidFill>
                  <a:srgbClr val="002675"/>
                </a:solidFill>
                <a:latin typeface="Verdana"/>
                <a:cs typeface="Verdana"/>
              </a:rPr>
              <a:t> </a:t>
            </a:r>
            <a:r>
              <a:rPr sz="2267" spc="-47" dirty="0">
                <a:solidFill>
                  <a:srgbClr val="002675"/>
                </a:solidFill>
                <a:latin typeface="Verdana"/>
                <a:cs typeface="Verdana"/>
              </a:rPr>
              <a:t>c</a:t>
            </a:r>
            <a:r>
              <a:rPr sz="2267" spc="-113" dirty="0">
                <a:solidFill>
                  <a:srgbClr val="002675"/>
                </a:solidFill>
                <a:latin typeface="Verdana"/>
                <a:cs typeface="Verdana"/>
              </a:rPr>
              <a:t>o</a:t>
            </a:r>
            <a:r>
              <a:rPr sz="2267" spc="-230" dirty="0">
                <a:solidFill>
                  <a:srgbClr val="002675"/>
                </a:solidFill>
                <a:latin typeface="Verdana"/>
                <a:cs typeface="Verdana"/>
              </a:rPr>
              <a:t>m</a:t>
            </a:r>
            <a:r>
              <a:rPr sz="2267" spc="-103" dirty="0">
                <a:solidFill>
                  <a:srgbClr val="002675"/>
                </a:solidFill>
                <a:latin typeface="Verdana"/>
                <a:cs typeface="Verdana"/>
              </a:rPr>
              <a:t>p</a:t>
            </a:r>
            <a:r>
              <a:rPr sz="2267" spc="-153" dirty="0">
                <a:solidFill>
                  <a:srgbClr val="002675"/>
                </a:solidFill>
                <a:latin typeface="Verdana"/>
                <a:cs typeface="Verdana"/>
              </a:rPr>
              <a:t>u</a:t>
            </a:r>
            <a:r>
              <a:rPr sz="2267" spc="-103" dirty="0">
                <a:solidFill>
                  <a:srgbClr val="002675"/>
                </a:solidFill>
                <a:latin typeface="Verdana"/>
                <a:cs typeface="Verdana"/>
              </a:rPr>
              <a:t>t</a:t>
            </a:r>
            <a:r>
              <a:rPr sz="2267" spc="-110" dirty="0">
                <a:solidFill>
                  <a:srgbClr val="002675"/>
                </a:solidFill>
                <a:latin typeface="Verdana"/>
                <a:cs typeface="Verdana"/>
              </a:rPr>
              <a:t>e</a:t>
            </a:r>
            <a:r>
              <a:rPr sz="2267" spc="-140" dirty="0">
                <a:solidFill>
                  <a:srgbClr val="002675"/>
                </a:solidFill>
                <a:latin typeface="Verdana"/>
                <a:cs typeface="Verdana"/>
              </a:rPr>
              <a:t>r</a:t>
            </a:r>
            <a:r>
              <a:rPr sz="2267" spc="-210" dirty="0">
                <a:solidFill>
                  <a:srgbClr val="002675"/>
                </a:solidFill>
                <a:latin typeface="Verdana"/>
                <a:cs typeface="Verdana"/>
              </a:rPr>
              <a:t>.</a:t>
            </a:r>
            <a:endParaRPr sz="2267">
              <a:latin typeface="Verdana"/>
              <a:cs typeface="Verdana"/>
            </a:endParaRPr>
          </a:p>
        </p:txBody>
      </p:sp>
      <p:pic>
        <p:nvPicPr>
          <p:cNvPr id="5" name="object 5"/>
          <p:cNvPicPr/>
          <p:nvPr/>
        </p:nvPicPr>
        <p:blipFill>
          <a:blip r:embed="rId2" cstate="print"/>
          <a:stretch>
            <a:fillRect/>
          </a:stretch>
        </p:blipFill>
        <p:spPr>
          <a:xfrm>
            <a:off x="7929098" y="1742078"/>
            <a:ext cx="2368549" cy="4444999"/>
          </a:xfrm>
          <a:prstGeom prst="rect">
            <a:avLst/>
          </a:prstGeom>
        </p:spPr>
      </p:pic>
      <p:sp>
        <p:nvSpPr>
          <p:cNvPr id="6" name="object 6"/>
          <p:cNvSpPr txBox="1"/>
          <p:nvPr/>
        </p:nvSpPr>
        <p:spPr>
          <a:xfrm>
            <a:off x="4624226" y="6200253"/>
            <a:ext cx="5678170" cy="489878"/>
          </a:xfrm>
          <a:prstGeom prst="rect">
            <a:avLst/>
          </a:prstGeom>
        </p:spPr>
        <p:txBody>
          <a:bodyPr vert="horz" wrap="square" lIns="0" tIns="15240" rIns="0" bIns="0" rtlCol="0">
            <a:spAutoFit/>
          </a:bodyPr>
          <a:lstStyle/>
          <a:p>
            <a:pPr marL="8467">
              <a:lnSpc>
                <a:spcPts val="1687"/>
              </a:lnSpc>
              <a:spcBef>
                <a:spcPts val="120"/>
              </a:spcBef>
            </a:pPr>
            <a:r>
              <a:rPr sz="1533" spc="-57" dirty="0">
                <a:solidFill>
                  <a:srgbClr val="002675"/>
                </a:solidFill>
                <a:latin typeface="Verdana"/>
                <a:cs typeface="Verdana"/>
              </a:rPr>
              <a:t>Flying</a:t>
            </a:r>
            <a:r>
              <a:rPr sz="1533" spc="-133" dirty="0">
                <a:solidFill>
                  <a:srgbClr val="002675"/>
                </a:solidFill>
                <a:latin typeface="Verdana"/>
                <a:cs typeface="Verdana"/>
              </a:rPr>
              <a:t> </a:t>
            </a:r>
            <a:r>
              <a:rPr sz="1533" spc="-60" dirty="0">
                <a:solidFill>
                  <a:srgbClr val="002675"/>
                </a:solidFill>
                <a:latin typeface="Verdana"/>
                <a:cs typeface="Verdana"/>
              </a:rPr>
              <a:t>Digital</a:t>
            </a:r>
            <a:r>
              <a:rPr sz="1533" spc="-133" dirty="0">
                <a:solidFill>
                  <a:srgbClr val="002675"/>
                </a:solidFill>
                <a:latin typeface="Verdana"/>
                <a:cs typeface="Verdana"/>
              </a:rPr>
              <a:t> </a:t>
            </a:r>
            <a:r>
              <a:rPr sz="1533" spc="-80" dirty="0">
                <a:solidFill>
                  <a:srgbClr val="002675"/>
                </a:solidFill>
                <a:latin typeface="Verdana"/>
                <a:cs typeface="Verdana"/>
              </a:rPr>
              <a:t>-</a:t>
            </a:r>
            <a:r>
              <a:rPr sz="1533" spc="-130" dirty="0">
                <a:solidFill>
                  <a:srgbClr val="002675"/>
                </a:solidFill>
                <a:latin typeface="Verdana"/>
                <a:cs typeface="Verdana"/>
              </a:rPr>
              <a:t> </a:t>
            </a:r>
            <a:r>
              <a:rPr sz="1533" spc="-70" dirty="0">
                <a:solidFill>
                  <a:srgbClr val="002675"/>
                </a:solidFill>
                <a:latin typeface="Verdana"/>
                <a:cs typeface="Verdana"/>
              </a:rPr>
              <a:t>Training,</a:t>
            </a:r>
            <a:r>
              <a:rPr sz="1533" spc="-133" dirty="0">
                <a:solidFill>
                  <a:srgbClr val="002675"/>
                </a:solidFill>
                <a:latin typeface="Verdana"/>
                <a:cs typeface="Verdana"/>
              </a:rPr>
              <a:t> </a:t>
            </a:r>
            <a:r>
              <a:rPr sz="1533" spc="-73" dirty="0">
                <a:solidFill>
                  <a:srgbClr val="002675"/>
                </a:solidFill>
                <a:latin typeface="Verdana"/>
                <a:cs typeface="Verdana"/>
              </a:rPr>
              <a:t>Employment,</a:t>
            </a:r>
            <a:r>
              <a:rPr sz="1533" spc="-130" dirty="0">
                <a:solidFill>
                  <a:srgbClr val="002675"/>
                </a:solidFill>
                <a:latin typeface="Verdana"/>
                <a:cs typeface="Verdana"/>
              </a:rPr>
              <a:t> </a:t>
            </a:r>
            <a:r>
              <a:rPr sz="1533" spc="-67" dirty="0">
                <a:solidFill>
                  <a:srgbClr val="002675"/>
                </a:solidFill>
                <a:latin typeface="Verdana"/>
                <a:cs typeface="Verdana"/>
              </a:rPr>
              <a:t>Development</a:t>
            </a:r>
            <a:r>
              <a:rPr sz="1533" spc="-133" dirty="0">
                <a:solidFill>
                  <a:srgbClr val="002675"/>
                </a:solidFill>
                <a:latin typeface="Verdana"/>
                <a:cs typeface="Verdana"/>
              </a:rPr>
              <a:t> </a:t>
            </a:r>
            <a:r>
              <a:rPr sz="1533" spc="-76" dirty="0">
                <a:solidFill>
                  <a:srgbClr val="002675"/>
                </a:solidFill>
                <a:latin typeface="Verdana"/>
                <a:cs typeface="Verdana"/>
              </a:rPr>
              <a:t>(TrainyFly)</a:t>
            </a:r>
            <a:endParaRPr sz="1533">
              <a:latin typeface="Verdana"/>
              <a:cs typeface="Verdana"/>
            </a:endParaRPr>
          </a:p>
          <a:p>
            <a:pPr marL="315822">
              <a:lnSpc>
                <a:spcPts val="2007"/>
              </a:lnSpc>
            </a:pPr>
            <a:r>
              <a:rPr sz="1800" spc="-57" dirty="0">
                <a:solidFill>
                  <a:srgbClr val="002675"/>
                </a:solidFill>
                <a:latin typeface="Verdana"/>
                <a:cs typeface="Verdana"/>
              </a:rPr>
              <a:t>N</a:t>
            </a:r>
            <a:r>
              <a:rPr sz="1800" spc="-67" dirty="0">
                <a:solidFill>
                  <a:srgbClr val="002675"/>
                </a:solidFill>
                <a:latin typeface="Verdana"/>
                <a:cs typeface="Verdana"/>
              </a:rPr>
              <a:t>o</a:t>
            </a:r>
            <a:r>
              <a:rPr sz="1800" spc="-167" dirty="0">
                <a:solidFill>
                  <a:srgbClr val="002675"/>
                </a:solidFill>
                <a:latin typeface="Verdana"/>
                <a:cs typeface="Verdana"/>
              </a:rPr>
              <a:t>. </a:t>
            </a:r>
            <a:r>
              <a:rPr sz="1800" spc="-47" dirty="0">
                <a:solidFill>
                  <a:srgbClr val="002675"/>
                </a:solidFill>
                <a:latin typeface="Verdana"/>
                <a:cs typeface="Verdana"/>
              </a:rPr>
              <a:t>2022</a:t>
            </a:r>
            <a:r>
              <a:rPr sz="1800" spc="-80" dirty="0">
                <a:solidFill>
                  <a:srgbClr val="002675"/>
                </a:solidFill>
                <a:latin typeface="Verdana"/>
                <a:cs typeface="Verdana"/>
              </a:rPr>
              <a:t>-</a:t>
            </a:r>
            <a:r>
              <a:rPr sz="1800" spc="-47" dirty="0">
                <a:solidFill>
                  <a:srgbClr val="002675"/>
                </a:solidFill>
                <a:latin typeface="Verdana"/>
                <a:cs typeface="Verdana"/>
              </a:rPr>
              <a:t>1</a:t>
            </a:r>
            <a:r>
              <a:rPr sz="1800" spc="-80" dirty="0">
                <a:solidFill>
                  <a:srgbClr val="002675"/>
                </a:solidFill>
                <a:latin typeface="Verdana"/>
                <a:cs typeface="Verdana"/>
              </a:rPr>
              <a:t>-</a:t>
            </a:r>
            <a:r>
              <a:rPr sz="1800" spc="-83" dirty="0">
                <a:solidFill>
                  <a:srgbClr val="002675"/>
                </a:solidFill>
                <a:latin typeface="Verdana"/>
                <a:cs typeface="Verdana"/>
              </a:rPr>
              <a:t>L</a:t>
            </a:r>
            <a:r>
              <a:rPr sz="1800" spc="-117" dirty="0">
                <a:solidFill>
                  <a:srgbClr val="002675"/>
                </a:solidFill>
                <a:latin typeface="Verdana"/>
                <a:cs typeface="Verdana"/>
              </a:rPr>
              <a:t>V</a:t>
            </a:r>
            <a:r>
              <a:rPr sz="1800" spc="-47" dirty="0">
                <a:solidFill>
                  <a:srgbClr val="002675"/>
                </a:solidFill>
                <a:latin typeface="Verdana"/>
                <a:cs typeface="Verdana"/>
              </a:rPr>
              <a:t>01</a:t>
            </a:r>
            <a:r>
              <a:rPr sz="1800" spc="-80" dirty="0">
                <a:solidFill>
                  <a:srgbClr val="002675"/>
                </a:solidFill>
                <a:latin typeface="Verdana"/>
                <a:cs typeface="Verdana"/>
              </a:rPr>
              <a:t>-</a:t>
            </a:r>
            <a:r>
              <a:rPr sz="1800" spc="-87" dirty="0">
                <a:solidFill>
                  <a:srgbClr val="002675"/>
                </a:solidFill>
                <a:latin typeface="Verdana"/>
                <a:cs typeface="Verdana"/>
              </a:rPr>
              <a:t>K</a:t>
            </a:r>
            <a:r>
              <a:rPr sz="1800" spc="-57" dirty="0">
                <a:solidFill>
                  <a:srgbClr val="002675"/>
                </a:solidFill>
                <a:latin typeface="Verdana"/>
                <a:cs typeface="Verdana"/>
              </a:rPr>
              <a:t>A</a:t>
            </a:r>
            <a:r>
              <a:rPr sz="1800" spc="-47" dirty="0">
                <a:solidFill>
                  <a:srgbClr val="002675"/>
                </a:solidFill>
                <a:latin typeface="Verdana"/>
                <a:cs typeface="Verdana"/>
              </a:rPr>
              <a:t>210</a:t>
            </a:r>
            <a:r>
              <a:rPr sz="1800" spc="-80" dirty="0">
                <a:solidFill>
                  <a:srgbClr val="002675"/>
                </a:solidFill>
                <a:latin typeface="Verdana"/>
                <a:cs typeface="Verdana"/>
              </a:rPr>
              <a:t>-</a:t>
            </a:r>
            <a:r>
              <a:rPr sz="1800" spc="-57" dirty="0">
                <a:solidFill>
                  <a:srgbClr val="002675"/>
                </a:solidFill>
                <a:latin typeface="Verdana"/>
                <a:cs typeface="Verdana"/>
              </a:rPr>
              <a:t>A</a:t>
            </a:r>
            <a:r>
              <a:rPr sz="1800" spc="-160" dirty="0">
                <a:solidFill>
                  <a:srgbClr val="002675"/>
                </a:solidFill>
                <a:latin typeface="Verdana"/>
                <a:cs typeface="Verdana"/>
              </a:rPr>
              <a:t>D</a:t>
            </a:r>
            <a:r>
              <a:rPr sz="1800" spc="-80" dirty="0">
                <a:solidFill>
                  <a:srgbClr val="002675"/>
                </a:solidFill>
                <a:latin typeface="Verdana"/>
                <a:cs typeface="Verdana"/>
              </a:rPr>
              <a:t>U-</a:t>
            </a:r>
            <a:r>
              <a:rPr sz="1800" spc="-47" dirty="0">
                <a:solidFill>
                  <a:srgbClr val="002675"/>
                </a:solidFill>
                <a:latin typeface="Verdana"/>
                <a:cs typeface="Verdana"/>
              </a:rPr>
              <a:t>00008</a:t>
            </a:r>
            <a:r>
              <a:rPr sz="1800" spc="-47" dirty="0">
                <a:latin typeface="Verdana"/>
                <a:cs typeface="Verdana"/>
              </a:rPr>
              <a:t>1</a:t>
            </a:r>
            <a:r>
              <a:rPr sz="1800" spc="-47" dirty="0">
                <a:solidFill>
                  <a:srgbClr val="002675"/>
                </a:solidFill>
                <a:latin typeface="Verdana"/>
                <a:cs typeface="Verdana"/>
              </a:rPr>
              <a:t>4</a:t>
            </a:r>
            <a:r>
              <a:rPr sz="1800" spc="-47" dirty="0">
                <a:latin typeface="Verdana"/>
                <a:cs typeface="Verdana"/>
              </a:rPr>
              <a:t>0</a:t>
            </a:r>
            <a:r>
              <a:rPr sz="1800" spc="-47" dirty="0">
                <a:solidFill>
                  <a:srgbClr val="002675"/>
                </a:solidFill>
                <a:latin typeface="Verdana"/>
                <a:cs typeface="Verdana"/>
              </a:rPr>
              <a:t>26</a:t>
            </a:r>
            <a:r>
              <a:rPr sz="1800" spc="-67" dirty="0">
                <a:solidFill>
                  <a:srgbClr val="002675"/>
                </a:solidFill>
                <a:latin typeface="Verdana"/>
                <a:cs typeface="Verdana"/>
              </a:rPr>
              <a:t>4</a:t>
            </a:r>
            <a:endParaRPr sz="1800">
              <a:latin typeface="Verdana"/>
              <a:cs typeface="Verdana"/>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4138507" cy="4508923"/>
          </a:xfrm>
          <a:custGeom>
            <a:avLst/>
            <a:gdLst/>
            <a:ahLst/>
            <a:cxnLst/>
            <a:rect l="l" t="t" r="r" b="b"/>
            <a:pathLst>
              <a:path w="6207760" h="6763384">
                <a:moveTo>
                  <a:pt x="6207286" y="3260303"/>
                </a:moveTo>
                <a:lnTo>
                  <a:pt x="0" y="1136706"/>
                </a:lnTo>
              </a:path>
              <a:path w="6207760" h="6763384">
                <a:moveTo>
                  <a:pt x="6207286" y="3260303"/>
                </a:moveTo>
                <a:lnTo>
                  <a:pt x="0" y="1136706"/>
                </a:lnTo>
              </a:path>
              <a:path w="6207760" h="6763384">
                <a:moveTo>
                  <a:pt x="6207286" y="6763191"/>
                </a:moveTo>
                <a:lnTo>
                  <a:pt x="3438374" y="0"/>
                </a:lnTo>
              </a:path>
              <a:path w="6207760" h="6763384">
                <a:moveTo>
                  <a:pt x="6207286" y="6763191"/>
                </a:moveTo>
                <a:lnTo>
                  <a:pt x="3438374" y="0"/>
                </a:lnTo>
              </a:path>
            </a:pathLst>
          </a:custGeom>
          <a:ln w="12441">
            <a:solidFill>
              <a:srgbClr val="000000"/>
            </a:solidFill>
          </a:ln>
        </p:spPr>
        <p:txBody>
          <a:bodyPr wrap="square" lIns="0" tIns="0" rIns="0" bIns="0" rtlCol="0"/>
          <a:lstStyle/>
          <a:p>
            <a:endParaRPr sz="933"/>
          </a:p>
        </p:txBody>
      </p:sp>
      <p:sp>
        <p:nvSpPr>
          <p:cNvPr id="3" name="object 3"/>
          <p:cNvSpPr txBox="1">
            <a:spLocks noGrp="1"/>
          </p:cNvSpPr>
          <p:nvPr>
            <p:ph type="title"/>
          </p:nvPr>
        </p:nvSpPr>
        <p:spPr>
          <a:xfrm>
            <a:off x="6173259" y="855658"/>
            <a:ext cx="1714923" cy="452261"/>
          </a:xfrm>
          <a:prstGeom prst="rect">
            <a:avLst/>
          </a:prstGeom>
        </p:spPr>
        <p:txBody>
          <a:bodyPr spcFirstLastPara="1" vert="horz" wrap="square" lIns="0" tIns="8467" rIns="0" bIns="0" rtlCol="0" anchor="t" anchorCtr="0">
            <a:spAutoFit/>
          </a:bodyPr>
          <a:lstStyle/>
          <a:p>
            <a:pPr marL="8467">
              <a:spcBef>
                <a:spcPts val="67"/>
              </a:spcBef>
            </a:pPr>
            <a:r>
              <a:rPr spc="-283" dirty="0">
                <a:solidFill>
                  <a:srgbClr val="000000"/>
                </a:solidFill>
              </a:rPr>
              <a:t>S</a:t>
            </a:r>
            <a:r>
              <a:rPr spc="-147" dirty="0">
                <a:solidFill>
                  <a:srgbClr val="000000"/>
                </a:solidFill>
              </a:rPr>
              <a:t>U</a:t>
            </a:r>
            <a:r>
              <a:rPr spc="-80" dirty="0">
                <a:solidFill>
                  <a:srgbClr val="000000"/>
                </a:solidFill>
              </a:rPr>
              <a:t>MM</a:t>
            </a:r>
            <a:r>
              <a:rPr spc="-113" dirty="0">
                <a:solidFill>
                  <a:srgbClr val="000000"/>
                </a:solidFill>
              </a:rPr>
              <a:t>A</a:t>
            </a:r>
            <a:r>
              <a:rPr spc="-150" dirty="0">
                <a:solidFill>
                  <a:srgbClr val="000000"/>
                </a:solidFill>
              </a:rPr>
              <a:t>R</a:t>
            </a:r>
            <a:r>
              <a:rPr spc="-63" dirty="0">
                <a:solidFill>
                  <a:srgbClr val="000000"/>
                </a:solidFill>
              </a:rPr>
              <a:t>Y</a:t>
            </a:r>
          </a:p>
        </p:txBody>
      </p:sp>
      <p:grpSp>
        <p:nvGrpSpPr>
          <p:cNvPr id="4" name="object 4"/>
          <p:cNvGrpSpPr/>
          <p:nvPr/>
        </p:nvGrpSpPr>
        <p:grpSpPr>
          <a:xfrm>
            <a:off x="4532043" y="1929523"/>
            <a:ext cx="101600" cy="3359150"/>
            <a:chOff x="6798065" y="2894284"/>
            <a:chExt cx="152400" cy="5038725"/>
          </a:xfrm>
        </p:grpSpPr>
        <p:pic>
          <p:nvPicPr>
            <p:cNvPr id="5" name="object 5"/>
            <p:cNvPicPr/>
            <p:nvPr/>
          </p:nvPicPr>
          <p:blipFill>
            <a:blip r:embed="rId2" cstate="print"/>
            <a:stretch>
              <a:fillRect/>
            </a:stretch>
          </p:blipFill>
          <p:spPr>
            <a:xfrm>
              <a:off x="6798065" y="2894284"/>
              <a:ext cx="152399" cy="152399"/>
            </a:xfrm>
            <a:prstGeom prst="rect">
              <a:avLst/>
            </a:prstGeom>
          </p:spPr>
        </p:pic>
        <p:pic>
          <p:nvPicPr>
            <p:cNvPr id="6" name="object 6"/>
            <p:cNvPicPr/>
            <p:nvPr/>
          </p:nvPicPr>
          <p:blipFill>
            <a:blip r:embed="rId3" cstate="print"/>
            <a:stretch>
              <a:fillRect/>
            </a:stretch>
          </p:blipFill>
          <p:spPr>
            <a:xfrm>
              <a:off x="6798065" y="4523059"/>
              <a:ext cx="152399" cy="152399"/>
            </a:xfrm>
            <a:prstGeom prst="rect">
              <a:avLst/>
            </a:prstGeom>
          </p:spPr>
        </p:pic>
        <p:pic>
          <p:nvPicPr>
            <p:cNvPr id="7" name="object 7"/>
            <p:cNvPicPr/>
            <p:nvPr/>
          </p:nvPicPr>
          <p:blipFill>
            <a:blip r:embed="rId2" cstate="print"/>
            <a:stretch>
              <a:fillRect/>
            </a:stretch>
          </p:blipFill>
          <p:spPr>
            <a:xfrm>
              <a:off x="6798065" y="6151834"/>
              <a:ext cx="152399" cy="152399"/>
            </a:xfrm>
            <a:prstGeom prst="rect">
              <a:avLst/>
            </a:prstGeom>
          </p:spPr>
        </p:pic>
        <p:pic>
          <p:nvPicPr>
            <p:cNvPr id="8" name="object 8"/>
            <p:cNvPicPr/>
            <p:nvPr/>
          </p:nvPicPr>
          <p:blipFill>
            <a:blip r:embed="rId3" cstate="print"/>
            <a:stretch>
              <a:fillRect/>
            </a:stretch>
          </p:blipFill>
          <p:spPr>
            <a:xfrm>
              <a:off x="6798065" y="7780609"/>
              <a:ext cx="152399" cy="152399"/>
            </a:xfrm>
            <a:prstGeom prst="rect">
              <a:avLst/>
            </a:prstGeom>
          </p:spPr>
        </p:pic>
      </p:grpSp>
      <p:sp>
        <p:nvSpPr>
          <p:cNvPr id="9" name="object 9"/>
          <p:cNvSpPr txBox="1"/>
          <p:nvPr/>
        </p:nvSpPr>
        <p:spPr>
          <a:xfrm>
            <a:off x="4768648" y="1768657"/>
            <a:ext cx="6356773" cy="3688488"/>
          </a:xfrm>
          <a:prstGeom prst="rect">
            <a:avLst/>
          </a:prstGeom>
        </p:spPr>
        <p:txBody>
          <a:bodyPr vert="horz" wrap="square" lIns="0" tIns="23283" rIns="0" bIns="0" rtlCol="0">
            <a:spAutoFit/>
          </a:bodyPr>
          <a:lstStyle/>
          <a:p>
            <a:pPr marL="8467" marR="778549">
              <a:lnSpc>
                <a:spcPts val="2853"/>
              </a:lnSpc>
              <a:spcBef>
                <a:spcPts val="183"/>
              </a:spcBef>
            </a:pPr>
            <a:r>
              <a:rPr sz="2400" spc="-180" dirty="0">
                <a:solidFill>
                  <a:srgbClr val="002675"/>
                </a:solidFill>
                <a:latin typeface="Verdana"/>
                <a:cs typeface="Verdana"/>
              </a:rPr>
              <a:t>C</a:t>
            </a:r>
            <a:r>
              <a:rPr sz="2400" spc="-153" dirty="0">
                <a:solidFill>
                  <a:srgbClr val="002675"/>
                </a:solidFill>
                <a:latin typeface="Verdana"/>
                <a:cs typeface="Verdana"/>
              </a:rPr>
              <a:t>a</a:t>
            </a:r>
            <a:r>
              <a:rPr sz="2400" spc="-150" dirty="0">
                <a:solidFill>
                  <a:srgbClr val="002675"/>
                </a:solidFill>
                <a:latin typeface="Verdana"/>
                <a:cs typeface="Verdana"/>
              </a:rPr>
              <a:t>n</a:t>
            </a:r>
            <a:r>
              <a:rPr sz="2400" spc="-233" dirty="0">
                <a:solidFill>
                  <a:srgbClr val="002675"/>
                </a:solidFill>
                <a:latin typeface="Verdana"/>
                <a:cs typeface="Verdana"/>
              </a:rPr>
              <a:t>v</a:t>
            </a:r>
            <a:r>
              <a:rPr sz="2400" spc="-160" dirty="0">
                <a:solidFill>
                  <a:srgbClr val="002675"/>
                </a:solidFill>
                <a:latin typeface="Verdana"/>
                <a:cs typeface="Verdana"/>
              </a:rPr>
              <a:t>a</a:t>
            </a:r>
            <a:r>
              <a:rPr sz="2400" spc="-263" dirty="0">
                <a:solidFill>
                  <a:srgbClr val="002675"/>
                </a:solidFill>
                <a:latin typeface="Verdana"/>
                <a:cs typeface="Verdana"/>
              </a:rPr>
              <a:t> </a:t>
            </a:r>
            <a:r>
              <a:rPr sz="2400" spc="-53" dirty="0">
                <a:solidFill>
                  <a:srgbClr val="002675"/>
                </a:solidFill>
                <a:latin typeface="Verdana"/>
                <a:cs typeface="Verdana"/>
              </a:rPr>
              <a:t>i</a:t>
            </a:r>
            <a:r>
              <a:rPr sz="2400" spc="-83" dirty="0">
                <a:solidFill>
                  <a:srgbClr val="002675"/>
                </a:solidFill>
                <a:latin typeface="Verdana"/>
                <a:cs typeface="Verdana"/>
              </a:rPr>
              <a:t>s</a:t>
            </a:r>
            <a:r>
              <a:rPr sz="2400" spc="-263" dirty="0">
                <a:solidFill>
                  <a:srgbClr val="002675"/>
                </a:solidFill>
                <a:latin typeface="Verdana"/>
                <a:cs typeface="Verdana"/>
              </a:rPr>
              <a:t> </a:t>
            </a:r>
            <a:r>
              <a:rPr sz="2400" spc="-160" dirty="0">
                <a:solidFill>
                  <a:srgbClr val="002675"/>
                </a:solidFill>
                <a:latin typeface="Verdana"/>
                <a:cs typeface="Verdana"/>
              </a:rPr>
              <a:t>a</a:t>
            </a:r>
            <a:r>
              <a:rPr sz="2400" spc="-267" dirty="0">
                <a:solidFill>
                  <a:srgbClr val="002675"/>
                </a:solidFill>
                <a:latin typeface="Verdana"/>
                <a:cs typeface="Verdana"/>
              </a:rPr>
              <a:t> </a:t>
            </a:r>
            <a:r>
              <a:rPr sz="2400" b="1" spc="-47" dirty="0">
                <a:solidFill>
                  <a:srgbClr val="002675"/>
                </a:solidFill>
                <a:latin typeface="Tahoma"/>
                <a:cs typeface="Tahoma"/>
              </a:rPr>
              <a:t>f</a:t>
            </a:r>
            <a:r>
              <a:rPr sz="2400" b="1" spc="-67" dirty="0">
                <a:solidFill>
                  <a:srgbClr val="002675"/>
                </a:solidFill>
                <a:latin typeface="Tahoma"/>
                <a:cs typeface="Tahoma"/>
              </a:rPr>
              <a:t>r</a:t>
            </a:r>
            <a:r>
              <a:rPr sz="2400" b="1" spc="-70" dirty="0">
                <a:solidFill>
                  <a:srgbClr val="002675"/>
                </a:solidFill>
                <a:latin typeface="Tahoma"/>
                <a:cs typeface="Tahoma"/>
              </a:rPr>
              <a:t>e</a:t>
            </a:r>
            <a:r>
              <a:rPr sz="2400" b="1" spc="-76" dirty="0">
                <a:solidFill>
                  <a:srgbClr val="002675"/>
                </a:solidFill>
                <a:latin typeface="Tahoma"/>
                <a:cs typeface="Tahoma"/>
              </a:rPr>
              <a:t>e</a:t>
            </a:r>
            <a:r>
              <a:rPr sz="2400" b="1" spc="-123" dirty="0">
                <a:solidFill>
                  <a:srgbClr val="002675"/>
                </a:solidFill>
                <a:latin typeface="Tahoma"/>
                <a:cs typeface="Tahoma"/>
              </a:rPr>
              <a:t> </a:t>
            </a:r>
            <a:r>
              <a:rPr sz="2400" spc="-97" dirty="0">
                <a:solidFill>
                  <a:srgbClr val="002675"/>
                </a:solidFill>
                <a:latin typeface="Verdana"/>
                <a:cs typeface="Verdana"/>
              </a:rPr>
              <a:t>t</a:t>
            </a:r>
            <a:r>
              <a:rPr sz="2400" spc="-107" dirty="0">
                <a:solidFill>
                  <a:srgbClr val="002675"/>
                </a:solidFill>
                <a:latin typeface="Verdana"/>
                <a:cs typeface="Verdana"/>
              </a:rPr>
              <a:t>oo</a:t>
            </a:r>
            <a:r>
              <a:rPr sz="2400" spc="-7" dirty="0">
                <a:solidFill>
                  <a:srgbClr val="002675"/>
                </a:solidFill>
                <a:latin typeface="Verdana"/>
                <a:cs typeface="Verdana"/>
              </a:rPr>
              <a:t>l</a:t>
            </a:r>
            <a:r>
              <a:rPr sz="2400" spc="-263" dirty="0">
                <a:solidFill>
                  <a:srgbClr val="002675"/>
                </a:solidFill>
                <a:latin typeface="Verdana"/>
                <a:cs typeface="Verdana"/>
              </a:rPr>
              <a:t> </a:t>
            </a:r>
            <a:r>
              <a:rPr sz="2400" spc="-60" dirty="0">
                <a:solidFill>
                  <a:srgbClr val="002675"/>
                </a:solidFill>
                <a:latin typeface="Verdana"/>
                <a:cs typeface="Verdana"/>
              </a:rPr>
              <a:t>f</a:t>
            </a:r>
            <a:r>
              <a:rPr sz="2400" spc="-107" dirty="0">
                <a:solidFill>
                  <a:srgbClr val="002675"/>
                </a:solidFill>
                <a:latin typeface="Verdana"/>
                <a:cs typeface="Verdana"/>
              </a:rPr>
              <a:t>o</a:t>
            </a:r>
            <a:r>
              <a:rPr sz="2400" spc="-147" dirty="0">
                <a:solidFill>
                  <a:srgbClr val="002675"/>
                </a:solidFill>
                <a:latin typeface="Verdana"/>
                <a:cs typeface="Verdana"/>
              </a:rPr>
              <a:t>r</a:t>
            </a:r>
            <a:r>
              <a:rPr sz="2400" spc="-263" dirty="0">
                <a:solidFill>
                  <a:srgbClr val="002675"/>
                </a:solidFill>
                <a:latin typeface="Verdana"/>
                <a:cs typeface="Verdana"/>
              </a:rPr>
              <a:t> </a:t>
            </a:r>
            <a:r>
              <a:rPr sz="2400" spc="-223" dirty="0">
                <a:solidFill>
                  <a:srgbClr val="002675"/>
                </a:solidFill>
                <a:latin typeface="Verdana"/>
                <a:cs typeface="Verdana"/>
              </a:rPr>
              <a:t>g</a:t>
            </a:r>
            <a:r>
              <a:rPr sz="2400" spc="-140" dirty="0">
                <a:solidFill>
                  <a:srgbClr val="002675"/>
                </a:solidFill>
                <a:latin typeface="Verdana"/>
                <a:cs typeface="Verdana"/>
              </a:rPr>
              <a:t>r</a:t>
            </a:r>
            <a:r>
              <a:rPr sz="2400" spc="-153" dirty="0">
                <a:solidFill>
                  <a:srgbClr val="002675"/>
                </a:solidFill>
                <a:latin typeface="Verdana"/>
                <a:cs typeface="Verdana"/>
              </a:rPr>
              <a:t>a</a:t>
            </a:r>
            <a:r>
              <a:rPr sz="2400" spc="-97" dirty="0">
                <a:solidFill>
                  <a:srgbClr val="002675"/>
                </a:solidFill>
                <a:latin typeface="Verdana"/>
                <a:cs typeface="Verdana"/>
              </a:rPr>
              <a:t>p</a:t>
            </a:r>
            <a:r>
              <a:rPr sz="2400" spc="-150" dirty="0">
                <a:solidFill>
                  <a:srgbClr val="002675"/>
                </a:solidFill>
                <a:latin typeface="Verdana"/>
                <a:cs typeface="Verdana"/>
              </a:rPr>
              <a:t>h</a:t>
            </a:r>
            <a:r>
              <a:rPr sz="2400" spc="-53" dirty="0">
                <a:solidFill>
                  <a:srgbClr val="002675"/>
                </a:solidFill>
                <a:latin typeface="Verdana"/>
                <a:cs typeface="Verdana"/>
              </a:rPr>
              <a:t>i</a:t>
            </a:r>
            <a:r>
              <a:rPr sz="2400" spc="-43" dirty="0">
                <a:solidFill>
                  <a:srgbClr val="002675"/>
                </a:solidFill>
                <a:latin typeface="Verdana"/>
                <a:cs typeface="Verdana"/>
              </a:rPr>
              <a:t>c</a:t>
            </a:r>
            <a:r>
              <a:rPr sz="2400" spc="-263" dirty="0">
                <a:solidFill>
                  <a:srgbClr val="002675"/>
                </a:solidFill>
                <a:latin typeface="Verdana"/>
                <a:cs typeface="Verdana"/>
              </a:rPr>
              <a:t> </a:t>
            </a:r>
            <a:r>
              <a:rPr sz="2400" spc="-97" dirty="0">
                <a:solidFill>
                  <a:srgbClr val="002675"/>
                </a:solidFill>
                <a:latin typeface="Verdana"/>
                <a:cs typeface="Verdana"/>
              </a:rPr>
              <a:t>d</a:t>
            </a:r>
            <a:r>
              <a:rPr sz="2400" spc="-107" dirty="0">
                <a:solidFill>
                  <a:srgbClr val="002675"/>
                </a:solidFill>
                <a:latin typeface="Verdana"/>
                <a:cs typeface="Verdana"/>
              </a:rPr>
              <a:t>e</a:t>
            </a:r>
            <a:r>
              <a:rPr sz="2400" spc="-76" dirty="0">
                <a:solidFill>
                  <a:srgbClr val="002675"/>
                </a:solidFill>
                <a:latin typeface="Verdana"/>
                <a:cs typeface="Verdana"/>
              </a:rPr>
              <a:t>s</a:t>
            </a:r>
            <a:r>
              <a:rPr sz="2400" spc="-53" dirty="0">
                <a:solidFill>
                  <a:srgbClr val="002675"/>
                </a:solidFill>
                <a:latin typeface="Verdana"/>
                <a:cs typeface="Verdana"/>
              </a:rPr>
              <a:t>i</a:t>
            </a:r>
            <a:r>
              <a:rPr sz="2400" spc="-223" dirty="0">
                <a:solidFill>
                  <a:srgbClr val="002675"/>
                </a:solidFill>
                <a:latin typeface="Verdana"/>
                <a:cs typeface="Verdana"/>
              </a:rPr>
              <a:t>g</a:t>
            </a:r>
            <a:r>
              <a:rPr sz="2400" spc="-150" dirty="0">
                <a:solidFill>
                  <a:srgbClr val="002675"/>
                </a:solidFill>
                <a:latin typeface="Verdana"/>
                <a:cs typeface="Verdana"/>
              </a:rPr>
              <a:t>n</a:t>
            </a:r>
            <a:r>
              <a:rPr sz="2400" spc="-333" dirty="0">
                <a:solidFill>
                  <a:srgbClr val="002675"/>
                </a:solidFill>
                <a:latin typeface="Verdana"/>
                <a:cs typeface="Verdana"/>
              </a:rPr>
              <a:t>:  </a:t>
            </a:r>
            <a:r>
              <a:rPr sz="2400" spc="-100" dirty="0">
                <a:solidFill>
                  <a:srgbClr val="002675"/>
                </a:solidFill>
                <a:latin typeface="Verdana"/>
                <a:cs typeface="Verdana"/>
              </a:rPr>
              <a:t>p</a:t>
            </a:r>
            <a:r>
              <a:rPr sz="2400" spc="-140" dirty="0">
                <a:solidFill>
                  <a:srgbClr val="002675"/>
                </a:solidFill>
                <a:latin typeface="Verdana"/>
                <a:cs typeface="Verdana"/>
              </a:rPr>
              <a:t>r</a:t>
            </a:r>
            <a:r>
              <a:rPr sz="2400" spc="-107" dirty="0">
                <a:solidFill>
                  <a:srgbClr val="002675"/>
                </a:solidFill>
                <a:latin typeface="Verdana"/>
                <a:cs typeface="Verdana"/>
              </a:rPr>
              <a:t>e</a:t>
            </a:r>
            <a:r>
              <a:rPr sz="2400" spc="-76" dirty="0">
                <a:solidFill>
                  <a:srgbClr val="002675"/>
                </a:solidFill>
                <a:latin typeface="Verdana"/>
                <a:cs typeface="Verdana"/>
              </a:rPr>
              <a:t>s</a:t>
            </a:r>
            <a:r>
              <a:rPr sz="2400" spc="-107" dirty="0">
                <a:solidFill>
                  <a:srgbClr val="002675"/>
                </a:solidFill>
                <a:latin typeface="Verdana"/>
                <a:cs typeface="Verdana"/>
              </a:rPr>
              <a:t>e</a:t>
            </a:r>
            <a:r>
              <a:rPr sz="2400" spc="-150" dirty="0">
                <a:solidFill>
                  <a:srgbClr val="002675"/>
                </a:solidFill>
                <a:latin typeface="Verdana"/>
                <a:cs typeface="Verdana"/>
              </a:rPr>
              <a:t>n</a:t>
            </a:r>
            <a:r>
              <a:rPr sz="2400" spc="-97" dirty="0">
                <a:solidFill>
                  <a:srgbClr val="002675"/>
                </a:solidFill>
                <a:latin typeface="Verdana"/>
                <a:cs typeface="Verdana"/>
              </a:rPr>
              <a:t>t</a:t>
            </a:r>
            <a:r>
              <a:rPr sz="2400" spc="-153" dirty="0">
                <a:solidFill>
                  <a:srgbClr val="002675"/>
                </a:solidFill>
                <a:latin typeface="Verdana"/>
                <a:cs typeface="Verdana"/>
              </a:rPr>
              <a:t>a</a:t>
            </a:r>
            <a:r>
              <a:rPr sz="2400" spc="-97" dirty="0">
                <a:solidFill>
                  <a:srgbClr val="002675"/>
                </a:solidFill>
                <a:latin typeface="Verdana"/>
                <a:cs typeface="Verdana"/>
              </a:rPr>
              <a:t>t</a:t>
            </a:r>
            <a:r>
              <a:rPr sz="2400" spc="-53" dirty="0">
                <a:solidFill>
                  <a:srgbClr val="002675"/>
                </a:solidFill>
                <a:latin typeface="Verdana"/>
                <a:cs typeface="Verdana"/>
              </a:rPr>
              <a:t>i</a:t>
            </a:r>
            <a:r>
              <a:rPr sz="2400" spc="-107" dirty="0">
                <a:solidFill>
                  <a:srgbClr val="002675"/>
                </a:solidFill>
                <a:latin typeface="Verdana"/>
                <a:cs typeface="Verdana"/>
              </a:rPr>
              <a:t>o</a:t>
            </a:r>
            <a:r>
              <a:rPr sz="2400" spc="-150" dirty="0">
                <a:solidFill>
                  <a:srgbClr val="002675"/>
                </a:solidFill>
                <a:latin typeface="Verdana"/>
                <a:cs typeface="Verdana"/>
              </a:rPr>
              <a:t>n</a:t>
            </a:r>
            <a:r>
              <a:rPr sz="2400" spc="-76" dirty="0">
                <a:solidFill>
                  <a:srgbClr val="002675"/>
                </a:solidFill>
                <a:latin typeface="Verdana"/>
                <a:cs typeface="Verdana"/>
              </a:rPr>
              <a:t>s</a:t>
            </a:r>
            <a:r>
              <a:rPr sz="2400" spc="-223" dirty="0">
                <a:solidFill>
                  <a:srgbClr val="002675"/>
                </a:solidFill>
                <a:latin typeface="Verdana"/>
                <a:cs typeface="Verdana"/>
              </a:rPr>
              <a:t>,</a:t>
            </a:r>
            <a:r>
              <a:rPr sz="2400" spc="-263" dirty="0">
                <a:solidFill>
                  <a:srgbClr val="002675"/>
                </a:solidFill>
                <a:latin typeface="Verdana"/>
                <a:cs typeface="Verdana"/>
              </a:rPr>
              <a:t> </a:t>
            </a:r>
            <a:r>
              <a:rPr sz="2400" spc="-76" dirty="0">
                <a:solidFill>
                  <a:srgbClr val="002675"/>
                </a:solidFill>
                <a:latin typeface="Verdana"/>
                <a:cs typeface="Verdana"/>
              </a:rPr>
              <a:t>s</a:t>
            </a:r>
            <a:r>
              <a:rPr sz="2400" spc="-107" dirty="0">
                <a:solidFill>
                  <a:srgbClr val="002675"/>
                </a:solidFill>
                <a:latin typeface="Verdana"/>
                <a:cs typeface="Verdana"/>
              </a:rPr>
              <a:t>o</a:t>
            </a:r>
            <a:r>
              <a:rPr sz="2400" spc="-37" dirty="0">
                <a:solidFill>
                  <a:srgbClr val="002675"/>
                </a:solidFill>
                <a:latin typeface="Verdana"/>
                <a:cs typeface="Verdana"/>
              </a:rPr>
              <a:t>c</a:t>
            </a:r>
            <a:r>
              <a:rPr sz="2400" spc="-53" dirty="0">
                <a:solidFill>
                  <a:srgbClr val="002675"/>
                </a:solidFill>
                <a:latin typeface="Verdana"/>
                <a:cs typeface="Verdana"/>
              </a:rPr>
              <a:t>i</a:t>
            </a:r>
            <a:r>
              <a:rPr sz="2400" spc="-153" dirty="0">
                <a:solidFill>
                  <a:srgbClr val="002675"/>
                </a:solidFill>
                <a:latin typeface="Verdana"/>
                <a:cs typeface="Verdana"/>
              </a:rPr>
              <a:t>a</a:t>
            </a:r>
            <a:r>
              <a:rPr sz="2400" spc="-7" dirty="0">
                <a:solidFill>
                  <a:srgbClr val="002675"/>
                </a:solidFill>
                <a:latin typeface="Verdana"/>
                <a:cs typeface="Verdana"/>
              </a:rPr>
              <a:t>l</a:t>
            </a:r>
            <a:r>
              <a:rPr sz="2400" spc="-263" dirty="0">
                <a:solidFill>
                  <a:srgbClr val="002675"/>
                </a:solidFill>
                <a:latin typeface="Verdana"/>
                <a:cs typeface="Verdana"/>
              </a:rPr>
              <a:t> </a:t>
            </a:r>
            <a:r>
              <a:rPr sz="2400" spc="-233" dirty="0">
                <a:solidFill>
                  <a:srgbClr val="002675"/>
                </a:solidFill>
                <a:latin typeface="Verdana"/>
                <a:cs typeface="Verdana"/>
              </a:rPr>
              <a:t>m</a:t>
            </a:r>
            <a:r>
              <a:rPr sz="2400" spc="-107" dirty="0">
                <a:solidFill>
                  <a:srgbClr val="002675"/>
                </a:solidFill>
                <a:latin typeface="Verdana"/>
                <a:cs typeface="Verdana"/>
              </a:rPr>
              <a:t>e</a:t>
            </a:r>
            <a:r>
              <a:rPr sz="2400" spc="-97" dirty="0">
                <a:solidFill>
                  <a:srgbClr val="002675"/>
                </a:solidFill>
                <a:latin typeface="Verdana"/>
                <a:cs typeface="Verdana"/>
              </a:rPr>
              <a:t>d</a:t>
            </a:r>
            <a:r>
              <a:rPr sz="2400" spc="-53" dirty="0">
                <a:solidFill>
                  <a:srgbClr val="002675"/>
                </a:solidFill>
                <a:latin typeface="Verdana"/>
                <a:cs typeface="Verdana"/>
              </a:rPr>
              <a:t>i</a:t>
            </a:r>
            <a:r>
              <a:rPr sz="2400" spc="-153" dirty="0">
                <a:solidFill>
                  <a:srgbClr val="002675"/>
                </a:solidFill>
                <a:latin typeface="Verdana"/>
                <a:cs typeface="Verdana"/>
              </a:rPr>
              <a:t>a</a:t>
            </a:r>
            <a:r>
              <a:rPr sz="2400" spc="-223" dirty="0">
                <a:solidFill>
                  <a:srgbClr val="002675"/>
                </a:solidFill>
                <a:latin typeface="Verdana"/>
                <a:cs typeface="Verdana"/>
              </a:rPr>
              <a:t>,</a:t>
            </a:r>
            <a:r>
              <a:rPr sz="2400" spc="-263" dirty="0">
                <a:solidFill>
                  <a:srgbClr val="002675"/>
                </a:solidFill>
                <a:latin typeface="Verdana"/>
                <a:cs typeface="Verdana"/>
              </a:rPr>
              <a:t> </a:t>
            </a:r>
            <a:r>
              <a:rPr sz="2400" spc="-97" dirty="0">
                <a:solidFill>
                  <a:srgbClr val="002675"/>
                </a:solidFill>
                <a:latin typeface="Verdana"/>
                <a:cs typeface="Verdana"/>
              </a:rPr>
              <a:t>p</a:t>
            </a:r>
            <a:r>
              <a:rPr sz="2400" spc="-107" dirty="0">
                <a:solidFill>
                  <a:srgbClr val="002675"/>
                </a:solidFill>
                <a:latin typeface="Verdana"/>
                <a:cs typeface="Verdana"/>
              </a:rPr>
              <a:t>o</a:t>
            </a:r>
            <a:r>
              <a:rPr sz="2400" spc="-76" dirty="0">
                <a:solidFill>
                  <a:srgbClr val="002675"/>
                </a:solidFill>
                <a:latin typeface="Verdana"/>
                <a:cs typeface="Verdana"/>
              </a:rPr>
              <a:t>s</a:t>
            </a:r>
            <a:r>
              <a:rPr sz="2400" spc="-97" dirty="0">
                <a:solidFill>
                  <a:srgbClr val="002675"/>
                </a:solidFill>
                <a:latin typeface="Verdana"/>
                <a:cs typeface="Verdana"/>
              </a:rPr>
              <a:t>t</a:t>
            </a:r>
            <a:r>
              <a:rPr sz="2400" spc="-107" dirty="0">
                <a:solidFill>
                  <a:srgbClr val="002675"/>
                </a:solidFill>
                <a:latin typeface="Verdana"/>
                <a:cs typeface="Verdana"/>
              </a:rPr>
              <a:t>e</a:t>
            </a:r>
            <a:r>
              <a:rPr sz="2400" spc="-140" dirty="0">
                <a:solidFill>
                  <a:srgbClr val="002675"/>
                </a:solidFill>
                <a:latin typeface="Verdana"/>
                <a:cs typeface="Verdana"/>
              </a:rPr>
              <a:t>r</a:t>
            </a:r>
            <a:r>
              <a:rPr sz="2400" spc="-83" dirty="0">
                <a:solidFill>
                  <a:srgbClr val="002675"/>
                </a:solidFill>
                <a:latin typeface="Verdana"/>
                <a:cs typeface="Verdana"/>
              </a:rPr>
              <a:t>s</a:t>
            </a:r>
            <a:r>
              <a:rPr sz="2400" spc="-263" dirty="0">
                <a:solidFill>
                  <a:srgbClr val="002675"/>
                </a:solidFill>
                <a:latin typeface="Verdana"/>
                <a:cs typeface="Verdana"/>
              </a:rPr>
              <a:t> </a:t>
            </a:r>
            <a:r>
              <a:rPr sz="2400" spc="-107" dirty="0">
                <a:solidFill>
                  <a:srgbClr val="002675"/>
                </a:solidFill>
                <a:latin typeface="Verdana"/>
                <a:cs typeface="Verdana"/>
              </a:rPr>
              <a:t>e</a:t>
            </a:r>
            <a:r>
              <a:rPr sz="2400" spc="-97" dirty="0">
                <a:solidFill>
                  <a:srgbClr val="002675"/>
                </a:solidFill>
                <a:latin typeface="Verdana"/>
                <a:cs typeface="Verdana"/>
              </a:rPr>
              <a:t>t</a:t>
            </a:r>
            <a:r>
              <a:rPr sz="2400" spc="-37" dirty="0">
                <a:solidFill>
                  <a:srgbClr val="002675"/>
                </a:solidFill>
                <a:latin typeface="Verdana"/>
                <a:cs typeface="Verdana"/>
              </a:rPr>
              <a:t>c</a:t>
            </a:r>
            <a:r>
              <a:rPr sz="2400" spc="-223" dirty="0">
                <a:solidFill>
                  <a:srgbClr val="002675"/>
                </a:solidFill>
                <a:latin typeface="Verdana"/>
                <a:cs typeface="Verdana"/>
              </a:rPr>
              <a:t>.</a:t>
            </a:r>
            <a:endParaRPr sz="2400">
              <a:latin typeface="Verdana"/>
              <a:cs typeface="Verdana"/>
            </a:endParaRPr>
          </a:p>
          <a:p>
            <a:pPr>
              <a:spcBef>
                <a:spcPts val="7"/>
              </a:spcBef>
            </a:pPr>
            <a:endParaRPr sz="2333">
              <a:latin typeface="Verdana"/>
              <a:cs typeface="Verdana"/>
            </a:endParaRPr>
          </a:p>
          <a:p>
            <a:pPr marL="8467" marR="452143">
              <a:lnSpc>
                <a:spcPts val="2853"/>
              </a:lnSpc>
            </a:pPr>
            <a:r>
              <a:rPr sz="2400" spc="-103" dirty="0">
                <a:solidFill>
                  <a:srgbClr val="002675"/>
                </a:solidFill>
                <a:latin typeface="Verdana"/>
                <a:cs typeface="Verdana"/>
              </a:rPr>
              <a:t>You</a:t>
            </a:r>
            <a:r>
              <a:rPr sz="2400" spc="-263" dirty="0">
                <a:solidFill>
                  <a:srgbClr val="002675"/>
                </a:solidFill>
                <a:latin typeface="Verdana"/>
                <a:cs typeface="Verdana"/>
              </a:rPr>
              <a:t> </a:t>
            </a:r>
            <a:r>
              <a:rPr sz="2400" spc="-117" dirty="0">
                <a:solidFill>
                  <a:srgbClr val="002675"/>
                </a:solidFill>
                <a:latin typeface="Verdana"/>
                <a:cs typeface="Verdana"/>
              </a:rPr>
              <a:t>can</a:t>
            </a:r>
            <a:r>
              <a:rPr sz="2400" spc="-263" dirty="0">
                <a:solidFill>
                  <a:srgbClr val="002675"/>
                </a:solidFill>
                <a:latin typeface="Verdana"/>
                <a:cs typeface="Verdana"/>
              </a:rPr>
              <a:t> </a:t>
            </a:r>
            <a:r>
              <a:rPr sz="2400" spc="-110" dirty="0">
                <a:solidFill>
                  <a:srgbClr val="002675"/>
                </a:solidFill>
                <a:latin typeface="Verdana"/>
                <a:cs typeface="Verdana"/>
              </a:rPr>
              <a:t>create</a:t>
            </a:r>
            <a:r>
              <a:rPr sz="2400" spc="-263" dirty="0">
                <a:solidFill>
                  <a:srgbClr val="002675"/>
                </a:solidFill>
                <a:latin typeface="Verdana"/>
                <a:cs typeface="Verdana"/>
              </a:rPr>
              <a:t> </a:t>
            </a:r>
            <a:r>
              <a:rPr sz="2400" spc="-157" dirty="0">
                <a:solidFill>
                  <a:srgbClr val="002675"/>
                </a:solidFill>
                <a:latin typeface="Verdana"/>
                <a:cs typeface="Verdana"/>
              </a:rPr>
              <a:t>your</a:t>
            </a:r>
            <a:r>
              <a:rPr sz="2400" spc="-263" dirty="0">
                <a:solidFill>
                  <a:srgbClr val="002675"/>
                </a:solidFill>
                <a:latin typeface="Verdana"/>
                <a:cs typeface="Verdana"/>
              </a:rPr>
              <a:t> </a:t>
            </a:r>
            <a:r>
              <a:rPr sz="2400" spc="-127" dirty="0">
                <a:solidFill>
                  <a:srgbClr val="002675"/>
                </a:solidFill>
                <a:latin typeface="Verdana"/>
                <a:cs typeface="Verdana"/>
              </a:rPr>
              <a:t>own</a:t>
            </a:r>
            <a:r>
              <a:rPr sz="2400" spc="-267" dirty="0">
                <a:solidFill>
                  <a:srgbClr val="002675"/>
                </a:solidFill>
                <a:latin typeface="Verdana"/>
                <a:cs typeface="Verdana"/>
              </a:rPr>
              <a:t> </a:t>
            </a:r>
            <a:r>
              <a:rPr sz="2400" b="1" spc="-67" dirty="0">
                <a:solidFill>
                  <a:srgbClr val="002675"/>
                </a:solidFill>
                <a:latin typeface="Tahoma"/>
                <a:cs typeface="Tahoma"/>
              </a:rPr>
              <a:t>user</a:t>
            </a:r>
            <a:r>
              <a:rPr sz="2400" b="1" spc="-123" dirty="0">
                <a:solidFill>
                  <a:srgbClr val="002675"/>
                </a:solidFill>
                <a:latin typeface="Tahoma"/>
                <a:cs typeface="Tahoma"/>
              </a:rPr>
              <a:t> </a:t>
            </a:r>
            <a:r>
              <a:rPr sz="2400" b="1" spc="-73" dirty="0">
                <a:solidFill>
                  <a:srgbClr val="002675"/>
                </a:solidFill>
                <a:latin typeface="Tahoma"/>
                <a:cs typeface="Tahoma"/>
              </a:rPr>
              <a:t>account</a:t>
            </a:r>
            <a:r>
              <a:rPr sz="2400" b="1" spc="-120" dirty="0">
                <a:solidFill>
                  <a:srgbClr val="002675"/>
                </a:solidFill>
                <a:latin typeface="Tahoma"/>
                <a:cs typeface="Tahoma"/>
              </a:rPr>
              <a:t> </a:t>
            </a:r>
            <a:r>
              <a:rPr sz="2400" spc="-136" dirty="0">
                <a:solidFill>
                  <a:srgbClr val="002675"/>
                </a:solidFill>
                <a:latin typeface="Verdana"/>
                <a:cs typeface="Verdana"/>
              </a:rPr>
              <a:t>and </a:t>
            </a:r>
            <a:r>
              <a:rPr sz="2400" spc="-837" dirty="0">
                <a:solidFill>
                  <a:srgbClr val="002675"/>
                </a:solidFill>
                <a:latin typeface="Verdana"/>
                <a:cs typeface="Verdana"/>
              </a:rPr>
              <a:t> </a:t>
            </a:r>
            <a:r>
              <a:rPr sz="2400" spc="-233" dirty="0">
                <a:solidFill>
                  <a:srgbClr val="002675"/>
                </a:solidFill>
                <a:latin typeface="Verdana"/>
                <a:cs typeface="Verdana"/>
              </a:rPr>
              <a:t>m</a:t>
            </a:r>
            <a:r>
              <a:rPr sz="2400" spc="-153" dirty="0">
                <a:solidFill>
                  <a:srgbClr val="002675"/>
                </a:solidFill>
                <a:latin typeface="Verdana"/>
                <a:cs typeface="Verdana"/>
              </a:rPr>
              <a:t>a</a:t>
            </a:r>
            <a:r>
              <a:rPr sz="2400" spc="-150" dirty="0">
                <a:solidFill>
                  <a:srgbClr val="002675"/>
                </a:solidFill>
                <a:latin typeface="Verdana"/>
                <a:cs typeface="Verdana"/>
              </a:rPr>
              <a:t>k</a:t>
            </a:r>
            <a:r>
              <a:rPr sz="2400" spc="-113" dirty="0">
                <a:solidFill>
                  <a:srgbClr val="002675"/>
                </a:solidFill>
                <a:latin typeface="Verdana"/>
                <a:cs typeface="Verdana"/>
              </a:rPr>
              <a:t>e</a:t>
            </a:r>
            <a:r>
              <a:rPr sz="2400" spc="-263" dirty="0">
                <a:solidFill>
                  <a:srgbClr val="002675"/>
                </a:solidFill>
                <a:latin typeface="Verdana"/>
                <a:cs typeface="Verdana"/>
              </a:rPr>
              <a:t> </a:t>
            </a:r>
            <a:r>
              <a:rPr sz="2400" spc="-217" dirty="0">
                <a:solidFill>
                  <a:srgbClr val="002675"/>
                </a:solidFill>
                <a:latin typeface="Verdana"/>
                <a:cs typeface="Verdana"/>
              </a:rPr>
              <a:t>y</a:t>
            </a:r>
            <a:r>
              <a:rPr sz="2400" spc="-107" dirty="0">
                <a:solidFill>
                  <a:srgbClr val="002675"/>
                </a:solidFill>
                <a:latin typeface="Verdana"/>
                <a:cs typeface="Verdana"/>
              </a:rPr>
              <a:t>o</a:t>
            </a:r>
            <a:r>
              <a:rPr sz="2400" spc="-150" dirty="0">
                <a:solidFill>
                  <a:srgbClr val="002675"/>
                </a:solidFill>
                <a:latin typeface="Verdana"/>
                <a:cs typeface="Verdana"/>
              </a:rPr>
              <a:t>u</a:t>
            </a:r>
            <a:r>
              <a:rPr sz="2400" spc="-147" dirty="0">
                <a:solidFill>
                  <a:srgbClr val="002675"/>
                </a:solidFill>
                <a:latin typeface="Verdana"/>
                <a:cs typeface="Verdana"/>
              </a:rPr>
              <a:t>r</a:t>
            </a:r>
            <a:r>
              <a:rPr sz="2400" spc="-263" dirty="0">
                <a:solidFill>
                  <a:srgbClr val="002675"/>
                </a:solidFill>
                <a:latin typeface="Verdana"/>
                <a:cs typeface="Verdana"/>
              </a:rPr>
              <a:t> </a:t>
            </a:r>
            <a:r>
              <a:rPr sz="2400" spc="-107" dirty="0">
                <a:solidFill>
                  <a:srgbClr val="002675"/>
                </a:solidFill>
                <a:latin typeface="Verdana"/>
                <a:cs typeface="Verdana"/>
              </a:rPr>
              <a:t>o</a:t>
            </a:r>
            <a:r>
              <a:rPr sz="2400" spc="-117" dirty="0">
                <a:solidFill>
                  <a:srgbClr val="002675"/>
                </a:solidFill>
                <a:latin typeface="Verdana"/>
                <a:cs typeface="Verdana"/>
              </a:rPr>
              <a:t>w</a:t>
            </a:r>
            <a:r>
              <a:rPr sz="2400" spc="-157" dirty="0">
                <a:solidFill>
                  <a:srgbClr val="002675"/>
                </a:solidFill>
                <a:latin typeface="Verdana"/>
                <a:cs typeface="Verdana"/>
              </a:rPr>
              <a:t>n</a:t>
            </a:r>
            <a:r>
              <a:rPr sz="2400" spc="-267" dirty="0">
                <a:solidFill>
                  <a:srgbClr val="002675"/>
                </a:solidFill>
                <a:latin typeface="Verdana"/>
                <a:cs typeface="Verdana"/>
              </a:rPr>
              <a:t> </a:t>
            </a:r>
            <a:r>
              <a:rPr sz="2400" b="1" spc="-47" dirty="0">
                <a:solidFill>
                  <a:srgbClr val="002675"/>
                </a:solidFill>
                <a:latin typeface="Tahoma"/>
                <a:cs typeface="Tahoma"/>
              </a:rPr>
              <a:t>d</a:t>
            </a:r>
            <a:r>
              <a:rPr sz="2400" b="1" spc="-70" dirty="0">
                <a:solidFill>
                  <a:srgbClr val="002675"/>
                </a:solidFill>
                <a:latin typeface="Tahoma"/>
                <a:cs typeface="Tahoma"/>
              </a:rPr>
              <a:t>e</a:t>
            </a:r>
            <a:r>
              <a:rPr sz="2400" b="1" spc="-20" dirty="0">
                <a:solidFill>
                  <a:srgbClr val="002675"/>
                </a:solidFill>
                <a:latin typeface="Tahoma"/>
                <a:cs typeface="Tahoma"/>
              </a:rPr>
              <a:t>s</a:t>
            </a:r>
            <a:r>
              <a:rPr sz="2400" b="1" spc="-33" dirty="0">
                <a:solidFill>
                  <a:srgbClr val="002675"/>
                </a:solidFill>
                <a:latin typeface="Tahoma"/>
                <a:cs typeface="Tahoma"/>
              </a:rPr>
              <a:t>i</a:t>
            </a:r>
            <a:r>
              <a:rPr sz="2400" b="1" spc="-180" dirty="0">
                <a:solidFill>
                  <a:srgbClr val="002675"/>
                </a:solidFill>
                <a:latin typeface="Tahoma"/>
                <a:cs typeface="Tahoma"/>
              </a:rPr>
              <a:t>g</a:t>
            </a:r>
            <a:r>
              <a:rPr sz="2400" b="1" spc="-100" dirty="0">
                <a:solidFill>
                  <a:srgbClr val="002675"/>
                </a:solidFill>
                <a:latin typeface="Tahoma"/>
                <a:cs typeface="Tahoma"/>
              </a:rPr>
              <a:t>n</a:t>
            </a:r>
            <a:r>
              <a:rPr sz="2400" b="1" spc="-27" dirty="0">
                <a:solidFill>
                  <a:srgbClr val="002675"/>
                </a:solidFill>
                <a:latin typeface="Tahoma"/>
                <a:cs typeface="Tahoma"/>
              </a:rPr>
              <a:t>s</a:t>
            </a:r>
            <a:endParaRPr sz="2400">
              <a:latin typeface="Tahoma"/>
              <a:cs typeface="Tahoma"/>
            </a:endParaRPr>
          </a:p>
          <a:p>
            <a:pPr>
              <a:spcBef>
                <a:spcPts val="27"/>
              </a:spcBef>
            </a:pPr>
            <a:endParaRPr sz="2333">
              <a:latin typeface="Tahoma"/>
              <a:cs typeface="Tahoma"/>
            </a:endParaRPr>
          </a:p>
          <a:p>
            <a:pPr marL="8467" marR="3387">
              <a:lnSpc>
                <a:spcPts val="2853"/>
              </a:lnSpc>
            </a:pPr>
            <a:r>
              <a:rPr sz="2400" spc="-103" dirty="0">
                <a:solidFill>
                  <a:srgbClr val="002675"/>
                </a:solidFill>
                <a:latin typeface="Verdana"/>
                <a:cs typeface="Verdana"/>
              </a:rPr>
              <a:t>Use</a:t>
            </a:r>
            <a:r>
              <a:rPr sz="2400" spc="-263" dirty="0">
                <a:solidFill>
                  <a:srgbClr val="002675"/>
                </a:solidFill>
                <a:latin typeface="Verdana"/>
                <a:cs typeface="Verdana"/>
              </a:rPr>
              <a:t> </a:t>
            </a:r>
            <a:r>
              <a:rPr sz="2400" spc="-107" dirty="0">
                <a:solidFill>
                  <a:srgbClr val="002675"/>
                </a:solidFill>
                <a:latin typeface="Verdana"/>
                <a:cs typeface="Verdana"/>
              </a:rPr>
              <a:t>free</a:t>
            </a:r>
            <a:r>
              <a:rPr sz="2400" spc="-260" dirty="0">
                <a:solidFill>
                  <a:srgbClr val="002675"/>
                </a:solidFill>
                <a:latin typeface="Verdana"/>
                <a:cs typeface="Verdana"/>
              </a:rPr>
              <a:t> </a:t>
            </a:r>
            <a:r>
              <a:rPr sz="2400" spc="-110" dirty="0">
                <a:solidFill>
                  <a:srgbClr val="002675"/>
                </a:solidFill>
                <a:latin typeface="Verdana"/>
                <a:cs typeface="Verdana"/>
              </a:rPr>
              <a:t>templates,pictures</a:t>
            </a:r>
            <a:r>
              <a:rPr sz="2400" spc="-260" dirty="0">
                <a:solidFill>
                  <a:srgbClr val="002675"/>
                </a:solidFill>
                <a:latin typeface="Verdana"/>
                <a:cs typeface="Verdana"/>
              </a:rPr>
              <a:t> </a:t>
            </a:r>
            <a:r>
              <a:rPr sz="2400" spc="-180" dirty="0">
                <a:solidFill>
                  <a:srgbClr val="002675"/>
                </a:solidFill>
                <a:latin typeface="Verdana"/>
                <a:cs typeface="Verdana"/>
              </a:rPr>
              <a:t>(your</a:t>
            </a:r>
            <a:r>
              <a:rPr sz="2400" spc="-260" dirty="0">
                <a:solidFill>
                  <a:srgbClr val="002675"/>
                </a:solidFill>
                <a:latin typeface="Verdana"/>
                <a:cs typeface="Verdana"/>
              </a:rPr>
              <a:t> </a:t>
            </a:r>
            <a:r>
              <a:rPr sz="2400" spc="-127" dirty="0">
                <a:solidFill>
                  <a:srgbClr val="002675"/>
                </a:solidFill>
                <a:latin typeface="Verdana"/>
                <a:cs typeface="Verdana"/>
              </a:rPr>
              <a:t>own</a:t>
            </a:r>
            <a:r>
              <a:rPr sz="2400" spc="-260" dirty="0">
                <a:solidFill>
                  <a:srgbClr val="002675"/>
                </a:solidFill>
                <a:latin typeface="Verdana"/>
                <a:cs typeface="Verdana"/>
              </a:rPr>
              <a:t> </a:t>
            </a:r>
            <a:r>
              <a:rPr sz="2400" spc="-127" dirty="0">
                <a:solidFill>
                  <a:srgbClr val="002675"/>
                </a:solidFill>
                <a:latin typeface="Verdana"/>
                <a:cs typeface="Verdana"/>
              </a:rPr>
              <a:t>or</a:t>
            </a:r>
            <a:r>
              <a:rPr sz="2400" spc="-260" dirty="0">
                <a:solidFill>
                  <a:srgbClr val="002675"/>
                </a:solidFill>
                <a:latin typeface="Verdana"/>
                <a:cs typeface="Verdana"/>
              </a:rPr>
              <a:t> </a:t>
            </a:r>
            <a:r>
              <a:rPr sz="2400" spc="-136" dirty="0">
                <a:solidFill>
                  <a:srgbClr val="002675"/>
                </a:solidFill>
                <a:latin typeface="Verdana"/>
                <a:cs typeface="Verdana"/>
              </a:rPr>
              <a:t>from </a:t>
            </a:r>
            <a:r>
              <a:rPr sz="2400" spc="-833" dirty="0">
                <a:solidFill>
                  <a:srgbClr val="002675"/>
                </a:solidFill>
                <a:latin typeface="Verdana"/>
                <a:cs typeface="Verdana"/>
              </a:rPr>
              <a:t> </a:t>
            </a:r>
            <a:r>
              <a:rPr sz="2400" spc="-180" dirty="0">
                <a:solidFill>
                  <a:srgbClr val="002675"/>
                </a:solidFill>
                <a:latin typeface="Verdana"/>
                <a:cs typeface="Verdana"/>
              </a:rPr>
              <a:t>C</a:t>
            </a:r>
            <a:r>
              <a:rPr sz="2400" spc="-153" dirty="0">
                <a:solidFill>
                  <a:srgbClr val="002675"/>
                </a:solidFill>
                <a:latin typeface="Verdana"/>
                <a:cs typeface="Verdana"/>
              </a:rPr>
              <a:t>a</a:t>
            </a:r>
            <a:r>
              <a:rPr sz="2400" spc="-150" dirty="0">
                <a:solidFill>
                  <a:srgbClr val="002675"/>
                </a:solidFill>
                <a:latin typeface="Verdana"/>
                <a:cs typeface="Verdana"/>
              </a:rPr>
              <a:t>n</a:t>
            </a:r>
            <a:r>
              <a:rPr sz="2400" spc="-233" dirty="0">
                <a:solidFill>
                  <a:srgbClr val="002675"/>
                </a:solidFill>
                <a:latin typeface="Verdana"/>
                <a:cs typeface="Verdana"/>
              </a:rPr>
              <a:t>v</a:t>
            </a:r>
            <a:r>
              <a:rPr sz="2400" spc="-153" dirty="0">
                <a:solidFill>
                  <a:srgbClr val="002675"/>
                </a:solidFill>
                <a:latin typeface="Verdana"/>
                <a:cs typeface="Verdana"/>
              </a:rPr>
              <a:t>a</a:t>
            </a:r>
            <a:r>
              <a:rPr sz="2400" spc="-280" dirty="0">
                <a:solidFill>
                  <a:srgbClr val="002675"/>
                </a:solidFill>
                <a:latin typeface="Verdana"/>
                <a:cs typeface="Verdana"/>
              </a:rPr>
              <a:t>)</a:t>
            </a:r>
            <a:r>
              <a:rPr sz="2400" spc="-223" dirty="0">
                <a:solidFill>
                  <a:srgbClr val="002675"/>
                </a:solidFill>
                <a:latin typeface="Verdana"/>
                <a:cs typeface="Verdana"/>
              </a:rPr>
              <a:t>,</a:t>
            </a:r>
            <a:r>
              <a:rPr sz="2400" spc="-263" dirty="0">
                <a:solidFill>
                  <a:srgbClr val="002675"/>
                </a:solidFill>
                <a:latin typeface="Verdana"/>
                <a:cs typeface="Verdana"/>
              </a:rPr>
              <a:t> </a:t>
            </a:r>
            <a:r>
              <a:rPr sz="2400" spc="-223" dirty="0">
                <a:solidFill>
                  <a:srgbClr val="002675"/>
                </a:solidFill>
                <a:latin typeface="Verdana"/>
                <a:cs typeface="Verdana"/>
              </a:rPr>
              <a:t>g</a:t>
            </a:r>
            <a:r>
              <a:rPr sz="2400" spc="-140" dirty="0">
                <a:solidFill>
                  <a:srgbClr val="002675"/>
                </a:solidFill>
                <a:latin typeface="Verdana"/>
                <a:cs typeface="Verdana"/>
              </a:rPr>
              <a:t>r</a:t>
            </a:r>
            <a:r>
              <a:rPr sz="2400" spc="-153" dirty="0">
                <a:solidFill>
                  <a:srgbClr val="002675"/>
                </a:solidFill>
                <a:latin typeface="Verdana"/>
                <a:cs typeface="Verdana"/>
              </a:rPr>
              <a:t>a</a:t>
            </a:r>
            <a:r>
              <a:rPr sz="2400" spc="-97" dirty="0">
                <a:solidFill>
                  <a:srgbClr val="002675"/>
                </a:solidFill>
                <a:latin typeface="Verdana"/>
                <a:cs typeface="Verdana"/>
              </a:rPr>
              <a:t>p</a:t>
            </a:r>
            <a:r>
              <a:rPr sz="2400" spc="-150" dirty="0">
                <a:solidFill>
                  <a:srgbClr val="002675"/>
                </a:solidFill>
                <a:latin typeface="Verdana"/>
                <a:cs typeface="Verdana"/>
              </a:rPr>
              <a:t>h</a:t>
            </a:r>
            <a:r>
              <a:rPr sz="2400" spc="-53" dirty="0">
                <a:solidFill>
                  <a:srgbClr val="002675"/>
                </a:solidFill>
                <a:latin typeface="Verdana"/>
                <a:cs typeface="Verdana"/>
              </a:rPr>
              <a:t>i</a:t>
            </a:r>
            <a:r>
              <a:rPr sz="2400" spc="-43" dirty="0">
                <a:solidFill>
                  <a:srgbClr val="002675"/>
                </a:solidFill>
                <a:latin typeface="Verdana"/>
                <a:cs typeface="Verdana"/>
              </a:rPr>
              <a:t>c</a:t>
            </a:r>
            <a:r>
              <a:rPr sz="2400" spc="-263" dirty="0">
                <a:solidFill>
                  <a:srgbClr val="002675"/>
                </a:solidFill>
                <a:latin typeface="Verdana"/>
                <a:cs typeface="Verdana"/>
              </a:rPr>
              <a:t> </a:t>
            </a:r>
            <a:r>
              <a:rPr sz="2400" spc="-107" dirty="0">
                <a:solidFill>
                  <a:srgbClr val="002675"/>
                </a:solidFill>
                <a:latin typeface="Verdana"/>
                <a:cs typeface="Verdana"/>
              </a:rPr>
              <a:t>e</a:t>
            </a:r>
            <a:r>
              <a:rPr sz="2400" dirty="0">
                <a:solidFill>
                  <a:srgbClr val="002675"/>
                </a:solidFill>
                <a:latin typeface="Verdana"/>
                <a:cs typeface="Verdana"/>
              </a:rPr>
              <a:t>l</a:t>
            </a:r>
            <a:r>
              <a:rPr sz="2400" spc="-107" dirty="0">
                <a:solidFill>
                  <a:srgbClr val="002675"/>
                </a:solidFill>
                <a:latin typeface="Verdana"/>
                <a:cs typeface="Verdana"/>
              </a:rPr>
              <a:t>e</a:t>
            </a:r>
            <a:r>
              <a:rPr sz="2400" spc="-233" dirty="0">
                <a:solidFill>
                  <a:srgbClr val="002675"/>
                </a:solidFill>
                <a:latin typeface="Verdana"/>
                <a:cs typeface="Verdana"/>
              </a:rPr>
              <a:t>m</a:t>
            </a:r>
            <a:r>
              <a:rPr sz="2400" spc="-107" dirty="0">
                <a:solidFill>
                  <a:srgbClr val="002675"/>
                </a:solidFill>
                <a:latin typeface="Verdana"/>
                <a:cs typeface="Verdana"/>
              </a:rPr>
              <a:t>e</a:t>
            </a:r>
            <a:r>
              <a:rPr sz="2400" spc="-150" dirty="0">
                <a:solidFill>
                  <a:srgbClr val="002675"/>
                </a:solidFill>
                <a:latin typeface="Verdana"/>
                <a:cs typeface="Verdana"/>
              </a:rPr>
              <a:t>n</a:t>
            </a:r>
            <a:r>
              <a:rPr sz="2400" spc="-97" dirty="0">
                <a:solidFill>
                  <a:srgbClr val="002675"/>
                </a:solidFill>
                <a:latin typeface="Verdana"/>
                <a:cs typeface="Verdana"/>
              </a:rPr>
              <a:t>t</a:t>
            </a:r>
            <a:r>
              <a:rPr sz="2400" spc="-76" dirty="0">
                <a:solidFill>
                  <a:srgbClr val="002675"/>
                </a:solidFill>
                <a:latin typeface="Verdana"/>
                <a:cs typeface="Verdana"/>
              </a:rPr>
              <a:t>s</a:t>
            </a:r>
            <a:r>
              <a:rPr sz="2400" spc="-223" dirty="0">
                <a:solidFill>
                  <a:srgbClr val="002675"/>
                </a:solidFill>
                <a:latin typeface="Verdana"/>
                <a:cs typeface="Verdana"/>
              </a:rPr>
              <a:t>,</a:t>
            </a:r>
            <a:r>
              <a:rPr sz="2400" spc="-263" dirty="0">
                <a:solidFill>
                  <a:srgbClr val="002675"/>
                </a:solidFill>
                <a:latin typeface="Verdana"/>
                <a:cs typeface="Verdana"/>
              </a:rPr>
              <a:t> </a:t>
            </a:r>
            <a:r>
              <a:rPr sz="2400" spc="-97" dirty="0">
                <a:solidFill>
                  <a:srgbClr val="002675"/>
                </a:solidFill>
                <a:latin typeface="Verdana"/>
                <a:cs typeface="Verdana"/>
              </a:rPr>
              <a:t>t</a:t>
            </a:r>
            <a:r>
              <a:rPr sz="2400" spc="-107" dirty="0">
                <a:solidFill>
                  <a:srgbClr val="002675"/>
                </a:solidFill>
                <a:latin typeface="Verdana"/>
                <a:cs typeface="Verdana"/>
              </a:rPr>
              <a:t>e</a:t>
            </a:r>
            <a:r>
              <a:rPr sz="2400" spc="-200" dirty="0">
                <a:solidFill>
                  <a:srgbClr val="002675"/>
                </a:solidFill>
                <a:latin typeface="Verdana"/>
                <a:cs typeface="Verdana"/>
              </a:rPr>
              <a:t>x</a:t>
            </a:r>
            <a:r>
              <a:rPr sz="2400" spc="-103" dirty="0">
                <a:solidFill>
                  <a:srgbClr val="002675"/>
                </a:solidFill>
                <a:latin typeface="Verdana"/>
                <a:cs typeface="Verdana"/>
              </a:rPr>
              <a:t>t</a:t>
            </a:r>
            <a:r>
              <a:rPr sz="2400" spc="-263" dirty="0">
                <a:solidFill>
                  <a:srgbClr val="002675"/>
                </a:solidFill>
                <a:latin typeface="Verdana"/>
                <a:cs typeface="Verdana"/>
              </a:rPr>
              <a:t> </a:t>
            </a:r>
            <a:r>
              <a:rPr sz="2400" spc="-97" dirty="0">
                <a:solidFill>
                  <a:srgbClr val="002675"/>
                </a:solidFill>
                <a:latin typeface="Verdana"/>
                <a:cs typeface="Verdana"/>
              </a:rPr>
              <a:t>t</a:t>
            </a:r>
            <a:r>
              <a:rPr sz="2400" spc="-107" dirty="0">
                <a:solidFill>
                  <a:srgbClr val="002675"/>
                </a:solidFill>
                <a:latin typeface="Verdana"/>
                <a:cs typeface="Verdana"/>
              </a:rPr>
              <a:t>oo</a:t>
            </a:r>
            <a:r>
              <a:rPr sz="2400" dirty="0">
                <a:solidFill>
                  <a:srgbClr val="002675"/>
                </a:solidFill>
                <a:latin typeface="Verdana"/>
                <a:cs typeface="Verdana"/>
              </a:rPr>
              <a:t>l</a:t>
            </a:r>
            <a:r>
              <a:rPr sz="2400" spc="-83" dirty="0">
                <a:solidFill>
                  <a:srgbClr val="002675"/>
                </a:solidFill>
                <a:latin typeface="Verdana"/>
                <a:cs typeface="Verdana"/>
              </a:rPr>
              <a:t>s</a:t>
            </a:r>
            <a:endParaRPr sz="2400">
              <a:latin typeface="Verdana"/>
              <a:cs typeface="Verdana"/>
            </a:endParaRPr>
          </a:p>
          <a:p>
            <a:pPr marL="8467">
              <a:spcBef>
                <a:spcPts val="2727"/>
              </a:spcBef>
            </a:pPr>
            <a:r>
              <a:rPr sz="2400" spc="-240" dirty="0">
                <a:solidFill>
                  <a:srgbClr val="002675"/>
                </a:solidFill>
                <a:latin typeface="Verdana"/>
                <a:cs typeface="Verdana"/>
              </a:rPr>
              <a:t>S</a:t>
            </a:r>
            <a:r>
              <a:rPr sz="2400" spc="-153" dirty="0">
                <a:solidFill>
                  <a:srgbClr val="002675"/>
                </a:solidFill>
                <a:latin typeface="Verdana"/>
                <a:cs typeface="Verdana"/>
              </a:rPr>
              <a:t>a</a:t>
            </a:r>
            <a:r>
              <a:rPr sz="2400" spc="-233" dirty="0">
                <a:solidFill>
                  <a:srgbClr val="002675"/>
                </a:solidFill>
                <a:latin typeface="Verdana"/>
                <a:cs typeface="Verdana"/>
              </a:rPr>
              <a:t>v</a:t>
            </a:r>
            <a:r>
              <a:rPr sz="2400" spc="-113" dirty="0">
                <a:solidFill>
                  <a:srgbClr val="002675"/>
                </a:solidFill>
                <a:latin typeface="Verdana"/>
                <a:cs typeface="Verdana"/>
              </a:rPr>
              <a:t>e</a:t>
            </a:r>
            <a:r>
              <a:rPr sz="2400" spc="-263" dirty="0">
                <a:solidFill>
                  <a:srgbClr val="002675"/>
                </a:solidFill>
                <a:latin typeface="Verdana"/>
                <a:cs typeface="Verdana"/>
              </a:rPr>
              <a:t> </a:t>
            </a:r>
            <a:r>
              <a:rPr sz="2400" spc="-153" dirty="0">
                <a:solidFill>
                  <a:srgbClr val="002675"/>
                </a:solidFill>
                <a:latin typeface="Verdana"/>
                <a:cs typeface="Verdana"/>
              </a:rPr>
              <a:t>a</a:t>
            </a:r>
            <a:r>
              <a:rPr sz="2400" spc="-150" dirty="0">
                <a:solidFill>
                  <a:srgbClr val="002675"/>
                </a:solidFill>
                <a:latin typeface="Verdana"/>
                <a:cs typeface="Verdana"/>
              </a:rPr>
              <a:t>n</a:t>
            </a:r>
            <a:r>
              <a:rPr sz="2400" spc="-103" dirty="0">
                <a:solidFill>
                  <a:srgbClr val="002675"/>
                </a:solidFill>
                <a:latin typeface="Verdana"/>
                <a:cs typeface="Verdana"/>
              </a:rPr>
              <a:t>d</a:t>
            </a:r>
            <a:r>
              <a:rPr sz="2400" spc="-263" dirty="0">
                <a:solidFill>
                  <a:srgbClr val="002675"/>
                </a:solidFill>
                <a:latin typeface="Verdana"/>
                <a:cs typeface="Verdana"/>
              </a:rPr>
              <a:t> </a:t>
            </a:r>
            <a:r>
              <a:rPr sz="2400" spc="-97" dirty="0">
                <a:solidFill>
                  <a:srgbClr val="002675"/>
                </a:solidFill>
                <a:latin typeface="Verdana"/>
                <a:cs typeface="Verdana"/>
              </a:rPr>
              <a:t>d</a:t>
            </a:r>
            <a:r>
              <a:rPr sz="2400" spc="-107" dirty="0">
                <a:solidFill>
                  <a:srgbClr val="002675"/>
                </a:solidFill>
                <a:latin typeface="Verdana"/>
                <a:cs typeface="Verdana"/>
              </a:rPr>
              <a:t>o</a:t>
            </a:r>
            <a:r>
              <a:rPr sz="2400" spc="-117" dirty="0">
                <a:solidFill>
                  <a:srgbClr val="002675"/>
                </a:solidFill>
                <a:latin typeface="Verdana"/>
                <a:cs typeface="Verdana"/>
              </a:rPr>
              <a:t>w</a:t>
            </a:r>
            <a:r>
              <a:rPr sz="2400" spc="-150" dirty="0">
                <a:solidFill>
                  <a:srgbClr val="002675"/>
                </a:solidFill>
                <a:latin typeface="Verdana"/>
                <a:cs typeface="Verdana"/>
              </a:rPr>
              <a:t>n</a:t>
            </a:r>
            <a:r>
              <a:rPr sz="2400" dirty="0">
                <a:solidFill>
                  <a:srgbClr val="002675"/>
                </a:solidFill>
                <a:latin typeface="Verdana"/>
                <a:cs typeface="Verdana"/>
              </a:rPr>
              <a:t>l</a:t>
            </a:r>
            <a:r>
              <a:rPr sz="2400" spc="-107" dirty="0">
                <a:solidFill>
                  <a:srgbClr val="002675"/>
                </a:solidFill>
                <a:latin typeface="Verdana"/>
                <a:cs typeface="Verdana"/>
              </a:rPr>
              <a:t>o</a:t>
            </a:r>
            <a:r>
              <a:rPr sz="2400" spc="-153" dirty="0">
                <a:solidFill>
                  <a:srgbClr val="002675"/>
                </a:solidFill>
                <a:latin typeface="Verdana"/>
                <a:cs typeface="Verdana"/>
              </a:rPr>
              <a:t>a</a:t>
            </a:r>
            <a:r>
              <a:rPr sz="2400" spc="-103" dirty="0">
                <a:solidFill>
                  <a:srgbClr val="002675"/>
                </a:solidFill>
                <a:latin typeface="Verdana"/>
                <a:cs typeface="Verdana"/>
              </a:rPr>
              <a:t>d</a:t>
            </a:r>
            <a:r>
              <a:rPr sz="2400" spc="-263" dirty="0">
                <a:solidFill>
                  <a:srgbClr val="002675"/>
                </a:solidFill>
                <a:latin typeface="Verdana"/>
                <a:cs typeface="Verdana"/>
              </a:rPr>
              <a:t> </a:t>
            </a:r>
            <a:r>
              <a:rPr sz="2400" spc="-217" dirty="0">
                <a:solidFill>
                  <a:srgbClr val="002675"/>
                </a:solidFill>
                <a:latin typeface="Verdana"/>
                <a:cs typeface="Verdana"/>
              </a:rPr>
              <a:t>y</a:t>
            </a:r>
            <a:r>
              <a:rPr sz="2400" spc="-107" dirty="0">
                <a:solidFill>
                  <a:srgbClr val="002675"/>
                </a:solidFill>
                <a:latin typeface="Verdana"/>
                <a:cs typeface="Verdana"/>
              </a:rPr>
              <a:t>o</a:t>
            </a:r>
            <a:r>
              <a:rPr sz="2400" spc="-150" dirty="0">
                <a:solidFill>
                  <a:srgbClr val="002675"/>
                </a:solidFill>
                <a:latin typeface="Verdana"/>
                <a:cs typeface="Verdana"/>
              </a:rPr>
              <a:t>u</a:t>
            </a:r>
            <a:r>
              <a:rPr sz="2400" spc="-147" dirty="0">
                <a:solidFill>
                  <a:srgbClr val="002675"/>
                </a:solidFill>
                <a:latin typeface="Verdana"/>
                <a:cs typeface="Verdana"/>
              </a:rPr>
              <a:t>r</a:t>
            </a:r>
            <a:r>
              <a:rPr sz="2400" spc="-263" dirty="0">
                <a:solidFill>
                  <a:srgbClr val="002675"/>
                </a:solidFill>
                <a:latin typeface="Verdana"/>
                <a:cs typeface="Verdana"/>
              </a:rPr>
              <a:t> </a:t>
            </a:r>
            <a:r>
              <a:rPr sz="2400" spc="-97" dirty="0">
                <a:solidFill>
                  <a:srgbClr val="002675"/>
                </a:solidFill>
                <a:latin typeface="Verdana"/>
                <a:cs typeface="Verdana"/>
              </a:rPr>
              <a:t>d</a:t>
            </a:r>
            <a:r>
              <a:rPr sz="2400" spc="-107" dirty="0">
                <a:solidFill>
                  <a:srgbClr val="002675"/>
                </a:solidFill>
                <a:latin typeface="Verdana"/>
                <a:cs typeface="Verdana"/>
              </a:rPr>
              <a:t>e</a:t>
            </a:r>
            <a:r>
              <a:rPr sz="2400" spc="-76" dirty="0">
                <a:solidFill>
                  <a:srgbClr val="002675"/>
                </a:solidFill>
                <a:latin typeface="Verdana"/>
                <a:cs typeface="Verdana"/>
              </a:rPr>
              <a:t>s</a:t>
            </a:r>
            <a:r>
              <a:rPr sz="2400" spc="-53" dirty="0">
                <a:solidFill>
                  <a:srgbClr val="002675"/>
                </a:solidFill>
                <a:latin typeface="Verdana"/>
                <a:cs typeface="Verdana"/>
              </a:rPr>
              <a:t>i</a:t>
            </a:r>
            <a:r>
              <a:rPr sz="2400" spc="-223" dirty="0">
                <a:solidFill>
                  <a:srgbClr val="002675"/>
                </a:solidFill>
                <a:latin typeface="Verdana"/>
                <a:cs typeface="Verdana"/>
              </a:rPr>
              <a:t>g</a:t>
            </a:r>
            <a:r>
              <a:rPr sz="2400" spc="-157" dirty="0">
                <a:solidFill>
                  <a:srgbClr val="002675"/>
                </a:solidFill>
                <a:latin typeface="Verdana"/>
                <a:cs typeface="Verdana"/>
              </a:rPr>
              <a:t>n</a:t>
            </a:r>
            <a:endParaRPr sz="2400">
              <a:latin typeface="Verdana"/>
              <a:cs typeface="Verdana"/>
            </a:endParaRPr>
          </a:p>
        </p:txBody>
      </p:sp>
      <p:sp>
        <p:nvSpPr>
          <p:cNvPr id="10" name="object 10"/>
          <p:cNvSpPr txBox="1"/>
          <p:nvPr/>
        </p:nvSpPr>
        <p:spPr>
          <a:xfrm>
            <a:off x="4624226" y="6200254"/>
            <a:ext cx="5678170" cy="489878"/>
          </a:xfrm>
          <a:prstGeom prst="rect">
            <a:avLst/>
          </a:prstGeom>
        </p:spPr>
        <p:txBody>
          <a:bodyPr vert="horz" wrap="square" lIns="0" tIns="15240" rIns="0" bIns="0" rtlCol="0">
            <a:spAutoFit/>
          </a:bodyPr>
          <a:lstStyle/>
          <a:p>
            <a:pPr marL="8467">
              <a:lnSpc>
                <a:spcPts val="1687"/>
              </a:lnSpc>
              <a:spcBef>
                <a:spcPts val="120"/>
              </a:spcBef>
            </a:pPr>
            <a:r>
              <a:rPr sz="1533" spc="-57" dirty="0">
                <a:solidFill>
                  <a:srgbClr val="002675"/>
                </a:solidFill>
                <a:latin typeface="Verdana"/>
                <a:cs typeface="Verdana"/>
              </a:rPr>
              <a:t>Flying</a:t>
            </a:r>
            <a:r>
              <a:rPr sz="1533" spc="-133" dirty="0">
                <a:solidFill>
                  <a:srgbClr val="002675"/>
                </a:solidFill>
                <a:latin typeface="Verdana"/>
                <a:cs typeface="Verdana"/>
              </a:rPr>
              <a:t> </a:t>
            </a:r>
            <a:r>
              <a:rPr sz="1533" spc="-60" dirty="0">
                <a:solidFill>
                  <a:srgbClr val="002675"/>
                </a:solidFill>
                <a:latin typeface="Verdana"/>
                <a:cs typeface="Verdana"/>
              </a:rPr>
              <a:t>Digital</a:t>
            </a:r>
            <a:r>
              <a:rPr sz="1533" spc="-133" dirty="0">
                <a:solidFill>
                  <a:srgbClr val="002675"/>
                </a:solidFill>
                <a:latin typeface="Verdana"/>
                <a:cs typeface="Verdana"/>
              </a:rPr>
              <a:t> </a:t>
            </a:r>
            <a:r>
              <a:rPr sz="1533" spc="-80" dirty="0">
                <a:solidFill>
                  <a:srgbClr val="002675"/>
                </a:solidFill>
                <a:latin typeface="Verdana"/>
                <a:cs typeface="Verdana"/>
              </a:rPr>
              <a:t>-</a:t>
            </a:r>
            <a:r>
              <a:rPr sz="1533" spc="-130" dirty="0">
                <a:solidFill>
                  <a:srgbClr val="002675"/>
                </a:solidFill>
                <a:latin typeface="Verdana"/>
                <a:cs typeface="Verdana"/>
              </a:rPr>
              <a:t> </a:t>
            </a:r>
            <a:r>
              <a:rPr sz="1533" spc="-70" dirty="0">
                <a:solidFill>
                  <a:srgbClr val="002675"/>
                </a:solidFill>
                <a:latin typeface="Verdana"/>
                <a:cs typeface="Verdana"/>
              </a:rPr>
              <a:t>Training,</a:t>
            </a:r>
            <a:r>
              <a:rPr sz="1533" spc="-133" dirty="0">
                <a:solidFill>
                  <a:srgbClr val="002675"/>
                </a:solidFill>
                <a:latin typeface="Verdana"/>
                <a:cs typeface="Verdana"/>
              </a:rPr>
              <a:t> </a:t>
            </a:r>
            <a:r>
              <a:rPr sz="1533" spc="-73" dirty="0">
                <a:solidFill>
                  <a:srgbClr val="002675"/>
                </a:solidFill>
                <a:latin typeface="Verdana"/>
                <a:cs typeface="Verdana"/>
              </a:rPr>
              <a:t>Employment,</a:t>
            </a:r>
            <a:r>
              <a:rPr sz="1533" spc="-130" dirty="0">
                <a:solidFill>
                  <a:srgbClr val="002675"/>
                </a:solidFill>
                <a:latin typeface="Verdana"/>
                <a:cs typeface="Verdana"/>
              </a:rPr>
              <a:t> </a:t>
            </a:r>
            <a:r>
              <a:rPr sz="1533" spc="-67" dirty="0">
                <a:solidFill>
                  <a:srgbClr val="002675"/>
                </a:solidFill>
                <a:latin typeface="Verdana"/>
                <a:cs typeface="Verdana"/>
              </a:rPr>
              <a:t>Development</a:t>
            </a:r>
            <a:r>
              <a:rPr sz="1533" spc="-133" dirty="0">
                <a:solidFill>
                  <a:srgbClr val="002675"/>
                </a:solidFill>
                <a:latin typeface="Verdana"/>
                <a:cs typeface="Verdana"/>
              </a:rPr>
              <a:t> </a:t>
            </a:r>
            <a:r>
              <a:rPr sz="1533" spc="-76" dirty="0">
                <a:solidFill>
                  <a:srgbClr val="002675"/>
                </a:solidFill>
                <a:latin typeface="Verdana"/>
                <a:cs typeface="Verdana"/>
              </a:rPr>
              <a:t>(TrainyFly)</a:t>
            </a:r>
            <a:endParaRPr sz="1533">
              <a:latin typeface="Verdana"/>
              <a:cs typeface="Verdana"/>
            </a:endParaRPr>
          </a:p>
          <a:p>
            <a:pPr marL="315822">
              <a:lnSpc>
                <a:spcPts val="2007"/>
              </a:lnSpc>
            </a:pPr>
            <a:r>
              <a:rPr sz="1800" spc="-57" dirty="0">
                <a:solidFill>
                  <a:srgbClr val="002675"/>
                </a:solidFill>
                <a:latin typeface="Verdana"/>
                <a:cs typeface="Verdana"/>
              </a:rPr>
              <a:t>N</a:t>
            </a:r>
            <a:r>
              <a:rPr sz="1800" spc="-67" dirty="0">
                <a:solidFill>
                  <a:srgbClr val="002675"/>
                </a:solidFill>
                <a:latin typeface="Verdana"/>
                <a:cs typeface="Verdana"/>
              </a:rPr>
              <a:t>o</a:t>
            </a:r>
            <a:r>
              <a:rPr sz="1800" spc="-167" dirty="0">
                <a:solidFill>
                  <a:srgbClr val="002675"/>
                </a:solidFill>
                <a:latin typeface="Verdana"/>
                <a:cs typeface="Verdana"/>
              </a:rPr>
              <a:t>. </a:t>
            </a:r>
            <a:r>
              <a:rPr sz="1800" spc="-47" dirty="0">
                <a:solidFill>
                  <a:srgbClr val="002675"/>
                </a:solidFill>
                <a:latin typeface="Verdana"/>
                <a:cs typeface="Verdana"/>
              </a:rPr>
              <a:t>2022</a:t>
            </a:r>
            <a:r>
              <a:rPr sz="1800" spc="-80" dirty="0">
                <a:solidFill>
                  <a:srgbClr val="002675"/>
                </a:solidFill>
                <a:latin typeface="Verdana"/>
                <a:cs typeface="Verdana"/>
              </a:rPr>
              <a:t>-</a:t>
            </a:r>
            <a:r>
              <a:rPr sz="1800" spc="-47" dirty="0">
                <a:solidFill>
                  <a:srgbClr val="002675"/>
                </a:solidFill>
                <a:latin typeface="Verdana"/>
                <a:cs typeface="Verdana"/>
              </a:rPr>
              <a:t>1</a:t>
            </a:r>
            <a:r>
              <a:rPr sz="1800" spc="-80" dirty="0">
                <a:solidFill>
                  <a:srgbClr val="002675"/>
                </a:solidFill>
                <a:latin typeface="Verdana"/>
                <a:cs typeface="Verdana"/>
              </a:rPr>
              <a:t>-</a:t>
            </a:r>
            <a:r>
              <a:rPr sz="1800" spc="-83" dirty="0">
                <a:solidFill>
                  <a:srgbClr val="002675"/>
                </a:solidFill>
                <a:latin typeface="Verdana"/>
                <a:cs typeface="Verdana"/>
              </a:rPr>
              <a:t>L</a:t>
            </a:r>
            <a:r>
              <a:rPr sz="1800" spc="-117" dirty="0">
                <a:solidFill>
                  <a:srgbClr val="002675"/>
                </a:solidFill>
                <a:latin typeface="Verdana"/>
                <a:cs typeface="Verdana"/>
              </a:rPr>
              <a:t>V</a:t>
            </a:r>
            <a:r>
              <a:rPr sz="1800" spc="-47" dirty="0">
                <a:solidFill>
                  <a:srgbClr val="002675"/>
                </a:solidFill>
                <a:latin typeface="Verdana"/>
                <a:cs typeface="Verdana"/>
              </a:rPr>
              <a:t>01</a:t>
            </a:r>
            <a:r>
              <a:rPr sz="1800" spc="-80" dirty="0">
                <a:solidFill>
                  <a:srgbClr val="002675"/>
                </a:solidFill>
                <a:latin typeface="Verdana"/>
                <a:cs typeface="Verdana"/>
              </a:rPr>
              <a:t>-</a:t>
            </a:r>
            <a:r>
              <a:rPr sz="1800" spc="-87" dirty="0">
                <a:solidFill>
                  <a:srgbClr val="002675"/>
                </a:solidFill>
                <a:latin typeface="Verdana"/>
                <a:cs typeface="Verdana"/>
              </a:rPr>
              <a:t>K</a:t>
            </a:r>
            <a:r>
              <a:rPr sz="1800" spc="-57" dirty="0">
                <a:solidFill>
                  <a:srgbClr val="002675"/>
                </a:solidFill>
                <a:latin typeface="Verdana"/>
                <a:cs typeface="Verdana"/>
              </a:rPr>
              <a:t>A</a:t>
            </a:r>
            <a:r>
              <a:rPr sz="1800" spc="-47" dirty="0">
                <a:solidFill>
                  <a:srgbClr val="002675"/>
                </a:solidFill>
                <a:latin typeface="Verdana"/>
                <a:cs typeface="Verdana"/>
              </a:rPr>
              <a:t>210</a:t>
            </a:r>
            <a:r>
              <a:rPr sz="1800" spc="-80" dirty="0">
                <a:solidFill>
                  <a:srgbClr val="002675"/>
                </a:solidFill>
                <a:latin typeface="Verdana"/>
                <a:cs typeface="Verdana"/>
              </a:rPr>
              <a:t>-</a:t>
            </a:r>
            <a:r>
              <a:rPr sz="1800" spc="-57" dirty="0">
                <a:solidFill>
                  <a:srgbClr val="002675"/>
                </a:solidFill>
                <a:latin typeface="Verdana"/>
                <a:cs typeface="Verdana"/>
              </a:rPr>
              <a:t>A</a:t>
            </a:r>
            <a:r>
              <a:rPr sz="1800" spc="-160" dirty="0">
                <a:solidFill>
                  <a:srgbClr val="002675"/>
                </a:solidFill>
                <a:latin typeface="Verdana"/>
                <a:cs typeface="Verdana"/>
              </a:rPr>
              <a:t>D</a:t>
            </a:r>
            <a:r>
              <a:rPr sz="1800" spc="-80" dirty="0">
                <a:solidFill>
                  <a:srgbClr val="002675"/>
                </a:solidFill>
                <a:latin typeface="Verdana"/>
                <a:cs typeface="Verdana"/>
              </a:rPr>
              <a:t>U-</a:t>
            </a:r>
            <a:r>
              <a:rPr sz="1800" spc="-47" dirty="0">
                <a:solidFill>
                  <a:srgbClr val="002675"/>
                </a:solidFill>
                <a:latin typeface="Verdana"/>
                <a:cs typeface="Verdana"/>
              </a:rPr>
              <a:t>00008</a:t>
            </a:r>
            <a:r>
              <a:rPr sz="1800" spc="-47" dirty="0">
                <a:latin typeface="Verdana"/>
                <a:cs typeface="Verdana"/>
              </a:rPr>
              <a:t>1</a:t>
            </a:r>
            <a:r>
              <a:rPr sz="1800" spc="-47" dirty="0">
                <a:solidFill>
                  <a:srgbClr val="002675"/>
                </a:solidFill>
                <a:latin typeface="Verdana"/>
                <a:cs typeface="Verdana"/>
              </a:rPr>
              <a:t>4</a:t>
            </a:r>
            <a:r>
              <a:rPr sz="1800" spc="-47" dirty="0">
                <a:latin typeface="Verdana"/>
                <a:cs typeface="Verdana"/>
              </a:rPr>
              <a:t>1</a:t>
            </a:r>
            <a:r>
              <a:rPr sz="1800" spc="-47" dirty="0">
                <a:solidFill>
                  <a:srgbClr val="002675"/>
                </a:solidFill>
                <a:latin typeface="Verdana"/>
                <a:cs typeface="Verdana"/>
              </a:rPr>
              <a:t>26</a:t>
            </a:r>
            <a:r>
              <a:rPr sz="1800" spc="-67" dirty="0">
                <a:solidFill>
                  <a:srgbClr val="002675"/>
                </a:solidFill>
                <a:latin typeface="Verdana"/>
                <a:cs typeface="Verdana"/>
              </a:rPr>
              <a:t>4</a:t>
            </a:r>
            <a:endParaRPr sz="1800">
              <a:latin typeface="Verdana"/>
              <a:cs typeface="Verdan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029324"/>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1F5F"/>
          </a:solidFill>
        </p:spPr>
        <p:txBody>
          <a:bodyPr wrap="square" lIns="0" tIns="0" rIns="0" bIns="0" rtlCol="0"/>
          <a:lstStyle/>
          <a:p>
            <a:r>
              <a:rPr lang="en-US"/>
              <a:t>https://www.zippia.com/advice/ai-job-loss-statistics/</a:t>
            </a:r>
            <a:endParaRPr/>
          </a:p>
        </p:txBody>
      </p:sp>
      <p:pic>
        <p:nvPicPr>
          <p:cNvPr id="3" name="object 3"/>
          <p:cNvPicPr/>
          <p:nvPr/>
        </p:nvPicPr>
        <p:blipFill>
          <a:blip r:embed="rId2" cstate="print"/>
          <a:stretch>
            <a:fillRect/>
          </a:stretch>
        </p:blipFill>
        <p:spPr>
          <a:xfrm>
            <a:off x="0" y="5737859"/>
            <a:ext cx="4011167" cy="1120138"/>
          </a:xfrm>
          <a:prstGeom prst="rect">
            <a:avLst/>
          </a:prstGeom>
        </p:spPr>
      </p:pic>
      <p:grpSp>
        <p:nvGrpSpPr>
          <p:cNvPr id="4" name="object 4"/>
          <p:cNvGrpSpPr/>
          <p:nvPr/>
        </p:nvGrpSpPr>
        <p:grpSpPr>
          <a:xfrm>
            <a:off x="-4485" y="0"/>
            <a:ext cx="2656840" cy="3245485"/>
            <a:chOff x="-4485" y="0"/>
            <a:chExt cx="2656840" cy="3245485"/>
          </a:xfrm>
        </p:grpSpPr>
        <p:sp>
          <p:nvSpPr>
            <p:cNvPr id="5" name="object 5"/>
            <p:cNvSpPr/>
            <p:nvPr/>
          </p:nvSpPr>
          <p:spPr>
            <a:xfrm>
              <a:off x="0" y="0"/>
              <a:ext cx="1747520" cy="3236595"/>
            </a:xfrm>
            <a:custGeom>
              <a:avLst/>
              <a:gdLst/>
              <a:ahLst/>
              <a:cxnLst/>
              <a:rect l="l" t="t" r="r" b="b"/>
              <a:pathLst>
                <a:path w="1747520" h="3236595">
                  <a:moveTo>
                    <a:pt x="0" y="1678745"/>
                  </a:moveTo>
                  <a:lnTo>
                    <a:pt x="996447" y="969195"/>
                  </a:lnTo>
                  <a:lnTo>
                    <a:pt x="1074581" y="0"/>
                  </a:lnTo>
                </a:path>
                <a:path w="1747520" h="3236595">
                  <a:moveTo>
                    <a:pt x="0" y="3235972"/>
                  </a:moveTo>
                  <a:lnTo>
                    <a:pt x="769338" y="2915053"/>
                  </a:lnTo>
                  <a:lnTo>
                    <a:pt x="0" y="438193"/>
                  </a:lnTo>
                </a:path>
                <a:path w="1747520" h="3236595">
                  <a:moveTo>
                    <a:pt x="0" y="2513819"/>
                  </a:moveTo>
                  <a:lnTo>
                    <a:pt x="1253098" y="2102838"/>
                  </a:lnTo>
                  <a:lnTo>
                    <a:pt x="1747402" y="0"/>
                  </a:lnTo>
                </a:path>
              </a:pathLst>
            </a:custGeom>
            <a:ln w="8969">
              <a:solidFill>
                <a:srgbClr val="000000"/>
              </a:solidFill>
            </a:ln>
          </p:spPr>
          <p:txBody>
            <a:bodyPr wrap="square" lIns="0" tIns="0" rIns="0" bIns="0" rtlCol="0"/>
            <a:lstStyle/>
            <a:p>
              <a:endParaRPr/>
            </a:p>
          </p:txBody>
        </p:sp>
        <p:sp>
          <p:nvSpPr>
            <p:cNvPr id="6" name="object 6"/>
            <p:cNvSpPr/>
            <p:nvPr/>
          </p:nvSpPr>
          <p:spPr>
            <a:xfrm>
              <a:off x="0" y="0"/>
              <a:ext cx="2647950" cy="984885"/>
            </a:xfrm>
            <a:custGeom>
              <a:avLst/>
              <a:gdLst/>
              <a:ahLst/>
              <a:cxnLst/>
              <a:rect l="l" t="t" r="r" b="b"/>
              <a:pathLst>
                <a:path w="2647950" h="984885">
                  <a:moveTo>
                    <a:pt x="0" y="984442"/>
                  </a:moveTo>
                  <a:lnTo>
                    <a:pt x="2647815" y="0"/>
                  </a:lnTo>
                </a:path>
              </a:pathLst>
            </a:custGeom>
            <a:ln w="8968">
              <a:solidFill>
                <a:srgbClr val="000000"/>
              </a:solidFill>
            </a:ln>
          </p:spPr>
          <p:txBody>
            <a:bodyPr wrap="square" lIns="0" tIns="0" rIns="0" bIns="0" rtlCol="0"/>
            <a:lstStyle/>
            <a:p>
              <a:endParaRPr/>
            </a:p>
          </p:txBody>
        </p:sp>
      </p:grpSp>
      <p:sp>
        <p:nvSpPr>
          <p:cNvPr id="7" name="object 7"/>
          <p:cNvSpPr txBox="1">
            <a:spLocks noGrp="1"/>
          </p:cNvSpPr>
          <p:nvPr>
            <p:ph type="title"/>
          </p:nvPr>
        </p:nvSpPr>
        <p:spPr>
          <a:xfrm>
            <a:off x="3112135" y="32385"/>
            <a:ext cx="2394585" cy="406400"/>
          </a:xfrm>
          <a:prstGeom prst="rect">
            <a:avLst/>
          </a:prstGeom>
        </p:spPr>
        <p:txBody>
          <a:bodyPr vert="horz" wrap="square" lIns="0" tIns="12065" rIns="0" bIns="0" rtlCol="0">
            <a:spAutoFit/>
          </a:bodyPr>
          <a:lstStyle/>
          <a:p>
            <a:pPr marL="12700">
              <a:lnSpc>
                <a:spcPct val="100000"/>
              </a:lnSpc>
              <a:spcBef>
                <a:spcPts val="95"/>
              </a:spcBef>
            </a:pPr>
            <a:r>
              <a:rPr sz="2500" spc="135" dirty="0">
                <a:solidFill>
                  <a:srgbClr val="FFFFFF"/>
                </a:solidFill>
              </a:rPr>
              <a:t>INTRODUCTION</a:t>
            </a:r>
            <a:endParaRPr sz="2500"/>
          </a:p>
        </p:txBody>
      </p:sp>
      <p:sp>
        <p:nvSpPr>
          <p:cNvPr id="9" name="object 9"/>
          <p:cNvSpPr txBox="1"/>
          <p:nvPr/>
        </p:nvSpPr>
        <p:spPr>
          <a:xfrm>
            <a:off x="29667" y="801751"/>
            <a:ext cx="4224655" cy="2459648"/>
          </a:xfrm>
          <a:prstGeom prst="rect">
            <a:avLst/>
          </a:prstGeom>
        </p:spPr>
        <p:txBody>
          <a:bodyPr vert="horz" wrap="square" lIns="0" tIns="12700" rIns="0" bIns="0" rtlCol="0">
            <a:spAutoFit/>
          </a:bodyPr>
          <a:lstStyle/>
          <a:p>
            <a:pPr>
              <a:lnSpc>
                <a:spcPct val="100000"/>
              </a:lnSpc>
            </a:pPr>
            <a:endParaRPr sz="4200" dirty="0">
              <a:latin typeface="Trebuchet MS"/>
              <a:cs typeface="Trebuchet MS"/>
            </a:endParaRPr>
          </a:p>
          <a:p>
            <a:pPr marL="503555" marR="932180">
              <a:lnSpc>
                <a:spcPct val="100000"/>
              </a:lnSpc>
            </a:pPr>
            <a:r>
              <a:rPr sz="2400" b="1" spc="-45" dirty="0">
                <a:solidFill>
                  <a:srgbClr val="FFFFFF"/>
                </a:solidFill>
                <a:latin typeface="Trebuchet MS"/>
                <a:cs typeface="Trebuchet MS"/>
              </a:rPr>
              <a:t>Adult</a:t>
            </a:r>
            <a:r>
              <a:rPr sz="2400" b="1" spc="-25" dirty="0">
                <a:solidFill>
                  <a:srgbClr val="FFFFFF"/>
                </a:solidFill>
                <a:latin typeface="Trebuchet MS"/>
                <a:cs typeface="Trebuchet MS"/>
              </a:rPr>
              <a:t> </a:t>
            </a:r>
            <a:r>
              <a:rPr sz="2400" b="1" spc="-40" dirty="0">
                <a:solidFill>
                  <a:srgbClr val="FFFFFF"/>
                </a:solidFill>
                <a:latin typeface="Trebuchet MS"/>
                <a:cs typeface="Trebuchet MS"/>
              </a:rPr>
              <a:t>education</a:t>
            </a:r>
            <a:r>
              <a:rPr sz="2400" b="1" spc="-15" dirty="0">
                <a:solidFill>
                  <a:srgbClr val="FFFFFF"/>
                </a:solidFill>
                <a:latin typeface="Trebuchet MS"/>
                <a:cs typeface="Trebuchet MS"/>
              </a:rPr>
              <a:t> </a:t>
            </a:r>
            <a:r>
              <a:rPr sz="2400" b="1" spc="-10" dirty="0">
                <a:solidFill>
                  <a:srgbClr val="FFFFFF"/>
                </a:solidFill>
                <a:latin typeface="Trebuchet MS"/>
                <a:cs typeface="Trebuchet MS"/>
              </a:rPr>
              <a:t>is</a:t>
            </a:r>
            <a:r>
              <a:rPr sz="2400" b="1" spc="-35" dirty="0">
                <a:solidFill>
                  <a:srgbClr val="FFFFFF"/>
                </a:solidFill>
                <a:latin typeface="Trebuchet MS"/>
                <a:cs typeface="Trebuchet MS"/>
              </a:rPr>
              <a:t> </a:t>
            </a:r>
            <a:r>
              <a:rPr sz="2400" b="1" spc="105" dirty="0">
                <a:solidFill>
                  <a:srgbClr val="FFFFFF"/>
                </a:solidFill>
                <a:latin typeface="Trebuchet MS"/>
                <a:cs typeface="Trebuchet MS"/>
              </a:rPr>
              <a:t>a </a:t>
            </a:r>
            <a:r>
              <a:rPr sz="2400" b="1" spc="-705" dirty="0">
                <a:solidFill>
                  <a:srgbClr val="FFFFFF"/>
                </a:solidFill>
                <a:latin typeface="Trebuchet MS"/>
                <a:cs typeface="Trebuchet MS"/>
              </a:rPr>
              <a:t> </a:t>
            </a:r>
            <a:r>
              <a:rPr sz="2400" b="1" spc="-60" dirty="0">
                <a:solidFill>
                  <a:srgbClr val="FFFFFF"/>
                </a:solidFill>
                <a:latin typeface="Trebuchet MS"/>
                <a:cs typeface="Trebuchet MS"/>
              </a:rPr>
              <a:t>priority</a:t>
            </a:r>
            <a:r>
              <a:rPr sz="2400" b="1" spc="-10" dirty="0">
                <a:solidFill>
                  <a:srgbClr val="FFFFFF"/>
                </a:solidFill>
                <a:latin typeface="Trebuchet MS"/>
                <a:cs typeface="Trebuchet MS"/>
              </a:rPr>
              <a:t> </a:t>
            </a:r>
            <a:r>
              <a:rPr sz="2400" b="1" spc="90" dirty="0">
                <a:solidFill>
                  <a:srgbClr val="FFFFFF"/>
                </a:solidFill>
                <a:latin typeface="Trebuchet MS"/>
                <a:cs typeface="Trebuchet MS"/>
              </a:rPr>
              <a:t>as</a:t>
            </a:r>
            <a:r>
              <a:rPr sz="2400" b="1" spc="-5" dirty="0">
                <a:solidFill>
                  <a:srgbClr val="FFFFFF"/>
                </a:solidFill>
                <a:latin typeface="Trebuchet MS"/>
                <a:cs typeface="Trebuchet MS"/>
              </a:rPr>
              <a:t> </a:t>
            </a:r>
            <a:r>
              <a:rPr sz="2400" b="1" spc="-70" dirty="0">
                <a:solidFill>
                  <a:srgbClr val="FFFFFF"/>
                </a:solidFill>
                <a:latin typeface="Trebuchet MS"/>
                <a:cs typeface="Trebuchet MS"/>
              </a:rPr>
              <a:t>well</a:t>
            </a:r>
            <a:endParaRPr sz="2400" dirty="0">
              <a:latin typeface="Trebuchet MS"/>
              <a:cs typeface="Trebuchet MS"/>
            </a:endParaRPr>
          </a:p>
          <a:p>
            <a:pPr>
              <a:lnSpc>
                <a:spcPct val="100000"/>
              </a:lnSpc>
              <a:spcBef>
                <a:spcPts val="15"/>
              </a:spcBef>
            </a:pPr>
            <a:endParaRPr sz="2800" dirty="0">
              <a:latin typeface="Trebuchet MS"/>
              <a:cs typeface="Trebuchet MS"/>
            </a:endParaRPr>
          </a:p>
          <a:p>
            <a:pPr marL="12700">
              <a:lnSpc>
                <a:spcPct val="100000"/>
              </a:lnSpc>
            </a:pPr>
            <a:r>
              <a:rPr sz="1800" b="1" spc="-5" dirty="0">
                <a:solidFill>
                  <a:srgbClr val="2D75B6"/>
                </a:solidFill>
                <a:latin typeface="Tahoma"/>
                <a:cs typeface="Tahoma"/>
              </a:rPr>
              <a:t>TrainyFly</a:t>
            </a:r>
            <a:endParaRPr sz="1800" dirty="0">
              <a:latin typeface="Tahoma"/>
              <a:cs typeface="Tahoma"/>
            </a:endParaRPr>
          </a:p>
          <a:p>
            <a:pPr marL="61594">
              <a:lnSpc>
                <a:spcPct val="100000"/>
              </a:lnSpc>
              <a:spcBef>
                <a:spcPts val="645"/>
              </a:spcBef>
            </a:pPr>
            <a:r>
              <a:rPr sz="1800" spc="-10" dirty="0">
                <a:solidFill>
                  <a:srgbClr val="2D75B6"/>
                </a:solidFill>
                <a:latin typeface="Tahoma"/>
                <a:cs typeface="Tahoma"/>
              </a:rPr>
              <a:t>No.</a:t>
            </a:r>
            <a:r>
              <a:rPr sz="1800" spc="30" dirty="0">
                <a:solidFill>
                  <a:srgbClr val="2D75B6"/>
                </a:solidFill>
                <a:latin typeface="Tahoma"/>
                <a:cs typeface="Tahoma"/>
              </a:rPr>
              <a:t> </a:t>
            </a:r>
            <a:r>
              <a:rPr sz="1800" spc="-10" dirty="0">
                <a:solidFill>
                  <a:srgbClr val="2D75B6"/>
                </a:solidFill>
                <a:latin typeface="Tahoma"/>
                <a:cs typeface="Tahoma"/>
              </a:rPr>
              <a:t>2022-1-LV01-KA210-ADU-000084264</a:t>
            </a:r>
            <a:endParaRPr sz="1800" dirty="0">
              <a:latin typeface="Tahoma"/>
              <a:cs typeface="Tahoma"/>
            </a:endParaRPr>
          </a:p>
        </p:txBody>
      </p:sp>
      <p:sp>
        <p:nvSpPr>
          <p:cNvPr id="10" name="object 10"/>
          <p:cNvSpPr txBox="1"/>
          <p:nvPr/>
        </p:nvSpPr>
        <p:spPr>
          <a:xfrm>
            <a:off x="916939" y="6458380"/>
            <a:ext cx="273050" cy="163195"/>
          </a:xfrm>
          <a:prstGeom prst="rect">
            <a:avLst/>
          </a:prstGeom>
        </p:spPr>
        <p:txBody>
          <a:bodyPr vert="horz" wrap="square" lIns="0" tIns="6985" rIns="0" bIns="0" rtlCol="0">
            <a:spAutoFit/>
          </a:bodyPr>
          <a:lstStyle/>
          <a:p>
            <a:pPr marL="12700">
              <a:lnSpc>
                <a:spcPct val="100000"/>
              </a:lnSpc>
              <a:spcBef>
                <a:spcPts val="55"/>
              </a:spcBef>
            </a:pPr>
            <a:r>
              <a:rPr sz="900" spc="-10" dirty="0">
                <a:solidFill>
                  <a:srgbClr val="888888"/>
                </a:solidFill>
                <a:latin typeface="Trebuchet MS"/>
                <a:cs typeface="Trebuchet MS"/>
              </a:rPr>
              <a:t>20</a:t>
            </a:r>
            <a:r>
              <a:rPr sz="900" dirty="0">
                <a:solidFill>
                  <a:srgbClr val="888888"/>
                </a:solidFill>
                <a:latin typeface="Trebuchet MS"/>
                <a:cs typeface="Trebuchet MS"/>
              </a:rPr>
              <a:t>X</a:t>
            </a:r>
            <a:r>
              <a:rPr sz="900" spc="5" dirty="0">
                <a:solidFill>
                  <a:srgbClr val="888888"/>
                </a:solidFill>
                <a:latin typeface="Trebuchet MS"/>
                <a:cs typeface="Trebuchet MS"/>
              </a:rPr>
              <a:t>X</a:t>
            </a:r>
            <a:endParaRPr sz="900">
              <a:latin typeface="Trebuchet MS"/>
              <a:cs typeface="Trebuchet MS"/>
            </a:endParaRPr>
          </a:p>
        </p:txBody>
      </p:sp>
      <p:sp>
        <p:nvSpPr>
          <p:cNvPr id="11" name="object 11"/>
          <p:cNvSpPr txBox="1"/>
          <p:nvPr/>
        </p:nvSpPr>
        <p:spPr>
          <a:xfrm>
            <a:off x="11190223" y="6458380"/>
            <a:ext cx="85725" cy="163195"/>
          </a:xfrm>
          <a:prstGeom prst="rect">
            <a:avLst/>
          </a:prstGeom>
        </p:spPr>
        <p:txBody>
          <a:bodyPr vert="horz" wrap="square" lIns="0" tIns="6985" rIns="0" bIns="0" rtlCol="0">
            <a:spAutoFit/>
          </a:bodyPr>
          <a:lstStyle/>
          <a:p>
            <a:pPr marL="12700">
              <a:lnSpc>
                <a:spcPct val="100000"/>
              </a:lnSpc>
              <a:spcBef>
                <a:spcPts val="55"/>
              </a:spcBef>
            </a:pPr>
            <a:r>
              <a:rPr sz="900" spc="-5" dirty="0">
                <a:solidFill>
                  <a:srgbClr val="888888"/>
                </a:solidFill>
                <a:latin typeface="Trebuchet MS"/>
                <a:cs typeface="Trebuchet MS"/>
              </a:rPr>
              <a:t>5</a:t>
            </a:r>
            <a:endParaRPr sz="900">
              <a:latin typeface="Trebuchet MS"/>
              <a:cs typeface="Trebuchet MS"/>
            </a:endParaRPr>
          </a:p>
        </p:txBody>
      </p:sp>
      <p:pic>
        <p:nvPicPr>
          <p:cNvPr id="1026" name="Picture 2" descr="How many jobs were lost in 2020 due to COVID-19? | World Economic Forum">
            <a:extLst>
              <a:ext uri="{FF2B5EF4-FFF2-40B4-BE49-F238E27FC236}">
                <a16:creationId xmlns:a16="http://schemas.microsoft.com/office/drawing/2014/main" id="{A08836FE-D9FE-6AFC-3D01-977C055B6F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23824"/>
            <a:ext cx="7077075" cy="59055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9BD8F59-7A31-22B8-33BC-408E57D48ABB}"/>
              </a:ext>
            </a:extLst>
          </p:cNvPr>
          <p:cNvSpPr txBox="1"/>
          <p:nvPr/>
        </p:nvSpPr>
        <p:spPr>
          <a:xfrm>
            <a:off x="4011167" y="6320788"/>
            <a:ext cx="6164580" cy="646331"/>
          </a:xfrm>
          <a:prstGeom prst="rect">
            <a:avLst/>
          </a:prstGeom>
          <a:noFill/>
        </p:spPr>
        <p:txBody>
          <a:bodyPr wrap="square">
            <a:spAutoFit/>
          </a:bodyPr>
          <a:lstStyle/>
          <a:p>
            <a:r>
              <a:rPr lang="en-US" dirty="0">
                <a:hlinkClick r:id="rId4">
                  <a:extLst>
                    <a:ext uri="{A12FA001-AC4F-418D-AE19-62706E023703}">
                      <ahyp:hlinkClr xmlns:ahyp="http://schemas.microsoft.com/office/drawing/2018/hyperlinkcolor" val="tx"/>
                    </a:ext>
                  </a:extLst>
                </a:hlinkClick>
              </a:rPr>
              <a:t>23+ Artificial Intelligence And Job Loss Statistics [2023]: How Job Automation Impacts the Workforce - </a:t>
            </a:r>
            <a:r>
              <a:rPr lang="en-US" dirty="0" err="1">
                <a:hlinkClick r:id="rId4">
                  <a:extLst>
                    <a:ext uri="{A12FA001-AC4F-418D-AE19-62706E023703}">
                      <ahyp:hlinkClr xmlns:ahyp="http://schemas.microsoft.com/office/drawing/2018/hyperlinkcolor" val="tx"/>
                    </a:ext>
                  </a:extLst>
                </a:hlinkClick>
              </a:rPr>
              <a:t>Zippia</a:t>
            </a:r>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12" descr="title"/>
          <p:cNvSpPr txBox="1">
            <a:spLocks noGrp="1"/>
          </p:cNvSpPr>
          <p:nvPr>
            <p:ph type="ctrTitle"/>
          </p:nvPr>
        </p:nvSpPr>
        <p:spPr>
          <a:xfrm>
            <a:off x="7364004" y="1954687"/>
            <a:ext cx="4379976" cy="3611880"/>
          </a:xfrm>
          <a:prstGeom prst="rect">
            <a:avLst/>
          </a:prstGeom>
          <a:noFill/>
          <a:ln>
            <a:noFill/>
          </a:ln>
        </p:spPr>
        <p:txBody>
          <a:bodyPr spcFirstLastPara="1" wrap="square" lIns="91425" tIns="45700" rIns="91425" bIns="45700" anchor="b" anchorCtr="1">
            <a:noAutofit/>
          </a:bodyPr>
          <a:lstStyle/>
          <a:p>
            <a:pPr marL="0" lvl="0" indent="0" algn="l" rtl="0">
              <a:spcBef>
                <a:spcPts val="0"/>
              </a:spcBef>
              <a:spcAft>
                <a:spcPts val="0"/>
              </a:spcAft>
              <a:buNone/>
            </a:pPr>
            <a:r>
              <a:rPr lang="lv-LV" dirty="0"/>
              <a:t>P</a:t>
            </a:r>
            <a:r>
              <a:rPr lang="en-US" dirty="0" err="1"/>
              <a:t>articularities</a:t>
            </a:r>
            <a:r>
              <a:rPr lang="en-US" dirty="0"/>
              <a:t> on working with different target group learners (e.g.</a:t>
            </a:r>
            <a:br>
              <a:rPr lang="en-US" dirty="0"/>
            </a:br>
            <a:r>
              <a:rPr lang="en-US" dirty="0"/>
              <a:t>unemployed, people with lower education, etc.)</a:t>
            </a:r>
            <a:br>
              <a:rPr lang="en-US" dirty="0"/>
            </a:br>
            <a:br>
              <a:rPr lang="en-US" dirty="0"/>
            </a:br>
            <a:endParaRPr dirty="0"/>
          </a:p>
        </p:txBody>
      </p:sp>
      <p:pic>
        <p:nvPicPr>
          <p:cNvPr id="301" name="Google Shape;301;p12" descr="Three people sitting at picnic table"/>
          <p:cNvPicPr preferRelativeResize="0">
            <a:picLocks noGrp="1"/>
          </p:cNvPicPr>
          <p:nvPr>
            <p:ph type="pic" idx="2"/>
          </p:nvPr>
        </p:nvPicPr>
        <p:blipFill rotWithShape="1">
          <a:blip r:embed="rId3">
            <a:alphaModFix/>
          </a:blip>
          <a:srcRect/>
          <a:stretch/>
        </p:blipFill>
        <p:spPr>
          <a:xfrm>
            <a:off x="-1" y="0"/>
            <a:ext cx="6676568" cy="6858000"/>
          </a:xfrm>
          <a:prstGeom prst="rect">
            <a:avLst/>
          </a:prstGeom>
          <a:noFill/>
          <a:ln>
            <a:noFill/>
          </a:ln>
        </p:spPr>
      </p:pic>
      <p:grpSp>
        <p:nvGrpSpPr>
          <p:cNvPr id="302" name="Google Shape;302;p12"/>
          <p:cNvGrpSpPr/>
          <p:nvPr/>
        </p:nvGrpSpPr>
        <p:grpSpPr>
          <a:xfrm>
            <a:off x="-3740" y="0"/>
            <a:ext cx="6208649" cy="6858000"/>
            <a:chOff x="-3740" y="0"/>
            <a:chExt cx="6208649" cy="6858000"/>
          </a:xfrm>
        </p:grpSpPr>
        <p:sp>
          <p:nvSpPr>
            <p:cNvPr id="303" name="Google Shape;303;p12"/>
            <p:cNvSpPr/>
            <p:nvPr/>
          </p:nvSpPr>
          <p:spPr>
            <a:xfrm>
              <a:off x="-3740" y="0"/>
              <a:ext cx="6208649" cy="6858000"/>
            </a:xfrm>
            <a:custGeom>
              <a:avLst/>
              <a:gdLst/>
              <a:ahLst/>
              <a:cxnLst/>
              <a:rect l="l" t="t" r="r" b="b"/>
              <a:pathLst>
                <a:path w="6208649" h="6858000" extrusionOk="0">
                  <a:moveTo>
                    <a:pt x="0" y="0"/>
                  </a:moveTo>
                  <a:lnTo>
                    <a:pt x="6208649" y="0"/>
                  </a:lnTo>
                  <a:lnTo>
                    <a:pt x="2737815" y="6858000"/>
                  </a:lnTo>
                  <a:lnTo>
                    <a:pt x="0" y="6858000"/>
                  </a:lnTo>
                  <a:close/>
                </a:path>
              </a:pathLst>
            </a:custGeom>
            <a:solidFill>
              <a:srgbClr val="F2F2F2">
                <a:alpha val="5568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4" name="Google Shape;304;p12"/>
            <p:cNvSpPr/>
            <p:nvPr/>
          </p:nvSpPr>
          <p:spPr>
            <a:xfrm>
              <a:off x="1451429" y="0"/>
              <a:ext cx="3222172" cy="6858000"/>
            </a:xfrm>
            <a:prstGeom prst="rect">
              <a:avLst/>
            </a:prstGeom>
            <a:solidFill>
              <a:schemeClr val="accent1">
                <a:alpha val="3568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305" name="Google Shape;305;p12" descr="A picture containing text, clipart&#10;&#10;Description automatically generated"/>
          <p:cNvPicPr preferRelativeResize="0"/>
          <p:nvPr/>
        </p:nvPicPr>
        <p:blipFill rotWithShape="1">
          <a:blip r:embed="rId4">
            <a:alphaModFix/>
          </a:blip>
          <a:srcRect/>
          <a:stretch/>
        </p:blipFill>
        <p:spPr>
          <a:xfrm>
            <a:off x="9082505" y="57761"/>
            <a:ext cx="2743200" cy="182290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3"/>
          <p:cNvSpPr txBox="1">
            <a:spLocks noGrp="1"/>
          </p:cNvSpPr>
          <p:nvPr>
            <p:ph type="title"/>
          </p:nvPr>
        </p:nvSpPr>
        <p:spPr>
          <a:xfrm>
            <a:off x="535020" y="685800"/>
            <a:ext cx="2780271" cy="5105400"/>
          </a:xfrm>
          <a:prstGeom prst="rect">
            <a:avLst/>
          </a:prstGeom>
          <a:noFill/>
          <a:ln>
            <a:noFill/>
          </a:ln>
        </p:spPr>
        <p:txBody>
          <a:bodyPr spcFirstLastPara="1" wrap="square" lIns="0" tIns="0" rIns="0" bIns="0" anchor="t" anchorCtr="0">
            <a:normAutofit/>
          </a:bodyPr>
          <a:lstStyle/>
          <a:p>
            <a:pPr marL="0" lvl="0" indent="0" algn="l" rtl="0">
              <a:spcBef>
                <a:spcPts val="0"/>
              </a:spcBef>
              <a:spcAft>
                <a:spcPts val="0"/>
              </a:spcAft>
              <a:buNone/>
            </a:pPr>
            <a:r>
              <a:rPr lang="en-US" sz="4000"/>
              <a:t>Challenges in adult education</a:t>
            </a:r>
            <a:endParaRPr sz="4000"/>
          </a:p>
        </p:txBody>
      </p:sp>
      <p:grpSp>
        <p:nvGrpSpPr>
          <p:cNvPr id="311" name="Google Shape;311;p13"/>
          <p:cNvGrpSpPr/>
          <p:nvPr/>
        </p:nvGrpSpPr>
        <p:grpSpPr>
          <a:xfrm>
            <a:off x="5010150" y="688292"/>
            <a:ext cx="6492875" cy="5100415"/>
            <a:chOff x="0" y="2492"/>
            <a:chExt cx="6492875" cy="5100415"/>
          </a:xfrm>
        </p:grpSpPr>
        <p:cxnSp>
          <p:nvCxnSpPr>
            <p:cNvPr id="312" name="Google Shape;312;p13"/>
            <p:cNvCxnSpPr/>
            <p:nvPr/>
          </p:nvCxnSpPr>
          <p:spPr>
            <a:xfrm>
              <a:off x="0" y="2492"/>
              <a:ext cx="6492875" cy="0"/>
            </a:xfrm>
            <a:prstGeom prst="straightConnector1">
              <a:avLst/>
            </a:prstGeom>
            <a:solidFill>
              <a:srgbClr val="BF504D"/>
            </a:solidFill>
            <a:ln w="25400" cap="flat" cmpd="sng">
              <a:solidFill>
                <a:srgbClr val="BF504D"/>
              </a:solidFill>
              <a:prstDash val="solid"/>
              <a:round/>
              <a:headEnd type="none" w="sm" len="sm"/>
              <a:tailEnd type="none" w="sm" len="sm"/>
            </a:ln>
          </p:spPr>
        </p:cxnSp>
        <p:sp>
          <p:nvSpPr>
            <p:cNvPr id="313" name="Google Shape;313;p13"/>
            <p:cNvSpPr/>
            <p:nvPr/>
          </p:nvSpPr>
          <p:spPr>
            <a:xfrm>
              <a:off x="0" y="2492"/>
              <a:ext cx="6492875" cy="170013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3"/>
            <p:cNvSpPr txBox="1"/>
            <p:nvPr/>
          </p:nvSpPr>
          <p:spPr>
            <a:xfrm>
              <a:off x="0" y="2492"/>
              <a:ext cx="6492875" cy="1700138"/>
            </a:xfrm>
            <a:prstGeom prst="rect">
              <a:avLst/>
            </a:prstGeom>
            <a:noFill/>
            <a:ln>
              <a:noFill/>
            </a:ln>
          </p:spPr>
          <p:txBody>
            <a:bodyPr spcFirstLastPara="1" wrap="square" lIns="87625" tIns="87625" rIns="87625" bIns="87625" anchor="t" anchorCtr="0">
              <a:noAutofit/>
            </a:bodyPr>
            <a:lstStyle/>
            <a:p>
              <a:pPr marL="0" marR="0" lvl="0" indent="0" algn="l" rtl="0">
                <a:lnSpc>
                  <a:spcPct val="90000"/>
                </a:lnSpc>
                <a:spcBef>
                  <a:spcPts val="0"/>
                </a:spcBef>
                <a:spcAft>
                  <a:spcPts val="0"/>
                </a:spcAft>
                <a:buClr>
                  <a:schemeClr val="dk1"/>
                </a:buClr>
                <a:buSzPts val="2300"/>
                <a:buFont typeface="Calibri"/>
                <a:buNone/>
              </a:pPr>
              <a:r>
                <a:rPr lang="en-US" sz="2300">
                  <a:solidFill>
                    <a:schemeClr val="dk1"/>
                  </a:solidFill>
                  <a:latin typeface="Calibri"/>
                  <a:ea typeface="Calibri"/>
                  <a:cs typeface="Calibri"/>
                  <a:sym typeface="Calibri"/>
                </a:rPr>
                <a:t>A global crisis was needed to force education, including adult education, to recognize its limitations. A quick adaptation to the new situation is not only necessary, but this time is mandatory.</a:t>
              </a:r>
              <a:endParaRPr/>
            </a:p>
          </p:txBody>
        </p:sp>
        <p:cxnSp>
          <p:nvCxnSpPr>
            <p:cNvPr id="315" name="Google Shape;315;p13"/>
            <p:cNvCxnSpPr/>
            <p:nvPr/>
          </p:nvCxnSpPr>
          <p:spPr>
            <a:xfrm>
              <a:off x="0" y="1702630"/>
              <a:ext cx="6492875" cy="0"/>
            </a:xfrm>
            <a:prstGeom prst="straightConnector1">
              <a:avLst/>
            </a:prstGeom>
            <a:solidFill>
              <a:srgbClr val="BB9952"/>
            </a:solidFill>
            <a:ln w="25400" cap="flat" cmpd="sng">
              <a:solidFill>
                <a:srgbClr val="BB9952"/>
              </a:solidFill>
              <a:prstDash val="solid"/>
              <a:round/>
              <a:headEnd type="none" w="sm" len="sm"/>
              <a:tailEnd type="none" w="sm" len="sm"/>
            </a:ln>
          </p:spPr>
        </p:cxnSp>
        <p:sp>
          <p:nvSpPr>
            <p:cNvPr id="316" name="Google Shape;316;p13"/>
            <p:cNvSpPr/>
            <p:nvPr/>
          </p:nvSpPr>
          <p:spPr>
            <a:xfrm>
              <a:off x="0" y="1702630"/>
              <a:ext cx="6492875" cy="170013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3"/>
            <p:cNvSpPr txBox="1"/>
            <p:nvPr/>
          </p:nvSpPr>
          <p:spPr>
            <a:xfrm>
              <a:off x="0" y="1702630"/>
              <a:ext cx="6492875" cy="1700138"/>
            </a:xfrm>
            <a:prstGeom prst="rect">
              <a:avLst/>
            </a:prstGeom>
            <a:noFill/>
            <a:ln>
              <a:noFill/>
            </a:ln>
          </p:spPr>
          <p:txBody>
            <a:bodyPr spcFirstLastPara="1" wrap="square" lIns="87625" tIns="87625" rIns="87625" bIns="87625" anchor="t" anchorCtr="0">
              <a:noAutofit/>
            </a:bodyPr>
            <a:lstStyle/>
            <a:p>
              <a:pPr marL="0" marR="0" lvl="0" indent="0" algn="l" rtl="0">
                <a:lnSpc>
                  <a:spcPct val="90000"/>
                </a:lnSpc>
                <a:spcBef>
                  <a:spcPts val="0"/>
                </a:spcBef>
                <a:spcAft>
                  <a:spcPts val="0"/>
                </a:spcAft>
                <a:buClr>
                  <a:schemeClr val="dk1"/>
                </a:buClr>
                <a:buSzPts val="2300"/>
                <a:buFont typeface="Calibri"/>
                <a:buNone/>
              </a:pPr>
              <a:r>
                <a:rPr lang="en-US" sz="2300">
                  <a:solidFill>
                    <a:schemeClr val="dk1"/>
                  </a:solidFill>
                  <a:latin typeface="Calibri"/>
                  <a:ea typeface="Calibri"/>
                  <a:cs typeface="Calibri"/>
                  <a:sym typeface="Calibri"/>
                </a:rPr>
                <a:t>The COVID-19 pandemic, for example, has increased the pace of change, with distance education putting an even higher demand on communication skills.</a:t>
              </a:r>
              <a:endParaRPr/>
            </a:p>
          </p:txBody>
        </p:sp>
        <p:cxnSp>
          <p:nvCxnSpPr>
            <p:cNvPr id="318" name="Google Shape;318;p13"/>
            <p:cNvCxnSpPr/>
            <p:nvPr/>
          </p:nvCxnSpPr>
          <p:spPr>
            <a:xfrm>
              <a:off x="0" y="3402769"/>
              <a:ext cx="6492875" cy="0"/>
            </a:xfrm>
            <a:prstGeom prst="straightConnector1">
              <a:avLst/>
            </a:prstGeom>
            <a:solidFill>
              <a:srgbClr val="99B958"/>
            </a:solidFill>
            <a:ln w="25400" cap="flat" cmpd="sng">
              <a:solidFill>
                <a:srgbClr val="99B958"/>
              </a:solidFill>
              <a:prstDash val="solid"/>
              <a:round/>
              <a:headEnd type="none" w="sm" len="sm"/>
              <a:tailEnd type="none" w="sm" len="sm"/>
            </a:ln>
          </p:spPr>
        </p:cxnSp>
        <p:sp>
          <p:nvSpPr>
            <p:cNvPr id="319" name="Google Shape;319;p13"/>
            <p:cNvSpPr/>
            <p:nvPr/>
          </p:nvSpPr>
          <p:spPr>
            <a:xfrm>
              <a:off x="0" y="3402769"/>
              <a:ext cx="6492875" cy="170013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3"/>
            <p:cNvSpPr txBox="1"/>
            <p:nvPr/>
          </p:nvSpPr>
          <p:spPr>
            <a:xfrm>
              <a:off x="0" y="3402769"/>
              <a:ext cx="6492875" cy="1700138"/>
            </a:xfrm>
            <a:prstGeom prst="rect">
              <a:avLst/>
            </a:prstGeom>
            <a:noFill/>
            <a:ln>
              <a:noFill/>
            </a:ln>
          </p:spPr>
          <p:txBody>
            <a:bodyPr spcFirstLastPara="1" wrap="square" lIns="87625" tIns="87625" rIns="87625" bIns="87625" anchor="t" anchorCtr="0">
              <a:noAutofit/>
            </a:bodyPr>
            <a:lstStyle/>
            <a:p>
              <a:pPr marL="0" marR="0" lvl="0" indent="0" algn="l" rtl="0">
                <a:lnSpc>
                  <a:spcPct val="90000"/>
                </a:lnSpc>
                <a:spcBef>
                  <a:spcPts val="0"/>
                </a:spcBef>
                <a:spcAft>
                  <a:spcPts val="0"/>
                </a:spcAft>
                <a:buClr>
                  <a:schemeClr val="dk1"/>
                </a:buClr>
                <a:buSzPts val="2300"/>
                <a:buFont typeface="Calibri"/>
                <a:buNone/>
              </a:pPr>
              <a:r>
                <a:rPr lang="en-US" sz="2300">
                  <a:solidFill>
                    <a:schemeClr val="dk1"/>
                  </a:solidFill>
                  <a:latin typeface="Calibri"/>
                  <a:ea typeface="Calibri"/>
                  <a:cs typeface="Calibri"/>
                  <a:sym typeface="Calibri"/>
                </a:rPr>
                <a:t>The “skills gap” between what employers are looking for, and the actual skill level of many job-seeking adults, has generated particular interest in adult education.</a:t>
              </a:r>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4"/>
          <p:cNvSpPr txBox="1">
            <a:spLocks noGrp="1"/>
          </p:cNvSpPr>
          <p:nvPr>
            <p:ph type="body" idx="1"/>
          </p:nvPr>
        </p:nvSpPr>
        <p:spPr>
          <a:xfrm>
            <a:off x="838200" y="602881"/>
            <a:ext cx="10515600" cy="5698128"/>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000"/>
              <a:buFont typeface="Arial"/>
              <a:buNone/>
            </a:pPr>
            <a:r>
              <a:rPr lang="en-US" i="1" dirty="0"/>
              <a:t>MORE ADULT EDUCATION </a:t>
            </a:r>
            <a:endParaRPr dirty="0"/>
          </a:p>
          <a:p>
            <a:pPr marL="0" lvl="0" indent="0" algn="l" rtl="0">
              <a:spcBef>
                <a:spcPts val="0"/>
              </a:spcBef>
              <a:spcAft>
                <a:spcPts val="0"/>
              </a:spcAft>
              <a:buClr>
                <a:schemeClr val="dk1"/>
              </a:buClr>
              <a:buSzPts val="2000"/>
              <a:buFont typeface="Arial"/>
              <a:buNone/>
            </a:pPr>
            <a:br>
              <a:rPr lang="en-US" i="1" dirty="0">
                <a:solidFill>
                  <a:schemeClr val="tx1"/>
                </a:solidFill>
              </a:rPr>
            </a:br>
            <a:r>
              <a:rPr lang="en-US" i="1" dirty="0">
                <a:solidFill>
                  <a:schemeClr val="tx1"/>
                </a:solidFill>
              </a:rPr>
              <a:t>˝</a:t>
            </a:r>
            <a:r>
              <a:rPr lang="en-US" b="1" i="1" u="sng" dirty="0">
                <a:solidFill>
                  <a:schemeClr val="tx1"/>
                </a:solidFill>
                <a:hlinkClick r:id="rId3">
                  <a:extLst>
                    <a:ext uri="{A12FA001-AC4F-418D-AE19-62706E023703}">
                      <ahyp:hlinkClr xmlns:ahyp="http://schemas.microsoft.com/office/drawing/2018/hyperlinkcolor" val="tx"/>
                    </a:ext>
                  </a:extLst>
                </a:hlinkClick>
              </a:rPr>
              <a:t>The world of work is changing. We need more adult education, not less</a:t>
            </a:r>
            <a:r>
              <a:rPr lang="en-US" i="1" dirty="0"/>
              <a:t>˝</a:t>
            </a:r>
            <a:r>
              <a:rPr lang="en-US" dirty="0"/>
              <a:t> said Alan </a:t>
            </a:r>
            <a:r>
              <a:rPr lang="en-US" dirty="0" err="1"/>
              <a:t>Tuckett</a:t>
            </a:r>
            <a:r>
              <a:rPr lang="en-US" dirty="0"/>
              <a:t> in a very interesting article published two years ago in The Guardian.</a:t>
            </a:r>
            <a:endParaRPr dirty="0"/>
          </a:p>
          <a:p>
            <a:pPr marL="0" lvl="0" indent="0" algn="l" rtl="0">
              <a:spcBef>
                <a:spcPts val="0"/>
              </a:spcBef>
              <a:spcAft>
                <a:spcPts val="0"/>
              </a:spcAft>
              <a:buClr>
                <a:schemeClr val="dk1"/>
              </a:buClr>
              <a:buSzPts val="2000"/>
              <a:buFont typeface="Arial"/>
              <a:buNone/>
            </a:pPr>
            <a:endParaRPr dirty="0"/>
          </a:p>
          <a:p>
            <a:pPr marL="0" lvl="0" indent="0" algn="l" rtl="0">
              <a:spcBef>
                <a:spcPts val="0"/>
              </a:spcBef>
              <a:spcAft>
                <a:spcPts val="0"/>
              </a:spcAft>
              <a:buClr>
                <a:schemeClr val="dk1"/>
              </a:buClr>
              <a:buSzPts val="2000"/>
              <a:buFont typeface="Arial"/>
              <a:buNone/>
            </a:pPr>
            <a:r>
              <a:rPr lang="en-US" dirty="0"/>
              <a:t>HOW?</a:t>
            </a:r>
            <a:endParaRPr dirty="0"/>
          </a:p>
          <a:p>
            <a:pPr marL="0" lvl="0" indent="0" algn="l" rtl="0">
              <a:spcBef>
                <a:spcPts val="0"/>
              </a:spcBef>
              <a:spcAft>
                <a:spcPts val="0"/>
              </a:spcAft>
              <a:buClr>
                <a:schemeClr val="dk1"/>
              </a:buClr>
              <a:buSzPts val="2000"/>
              <a:buFont typeface="Arial"/>
              <a:buNone/>
            </a:pPr>
            <a:endParaRPr dirty="0"/>
          </a:p>
          <a:p>
            <a:pPr marL="0" lvl="0" indent="-127000" algn="l" rtl="0">
              <a:spcBef>
                <a:spcPts val="0"/>
              </a:spcBef>
              <a:spcAft>
                <a:spcPts val="0"/>
              </a:spcAft>
              <a:buClr>
                <a:schemeClr val="dk1"/>
              </a:buClr>
              <a:buSzPts val="2000"/>
              <a:buFont typeface="Noto Sans Symbols"/>
              <a:buChar char="⮚"/>
            </a:pPr>
            <a:r>
              <a:rPr lang="en-US" dirty="0"/>
              <a:t>Plans for change and modernization (AE </a:t>
            </a:r>
            <a:r>
              <a:rPr lang="en-US" dirty="0" err="1"/>
              <a:t>stucked</a:t>
            </a:r>
            <a:r>
              <a:rPr lang="en-US" dirty="0"/>
              <a:t> in the 90s);</a:t>
            </a:r>
            <a:endParaRPr dirty="0"/>
          </a:p>
          <a:p>
            <a:pPr marL="0" lvl="0" indent="0" algn="l" rtl="0">
              <a:spcBef>
                <a:spcPts val="0"/>
              </a:spcBef>
              <a:spcAft>
                <a:spcPts val="0"/>
              </a:spcAft>
              <a:buClr>
                <a:schemeClr val="dk1"/>
              </a:buClr>
              <a:buSzPts val="2000"/>
              <a:buFont typeface="Arial"/>
              <a:buNone/>
            </a:pPr>
            <a:endParaRPr dirty="0"/>
          </a:p>
          <a:p>
            <a:pPr marL="0" lvl="0" indent="-127000" algn="l" rtl="0">
              <a:spcBef>
                <a:spcPts val="0"/>
              </a:spcBef>
              <a:spcAft>
                <a:spcPts val="0"/>
              </a:spcAft>
              <a:buClr>
                <a:schemeClr val="dk1"/>
              </a:buClr>
              <a:buSzPts val="2000"/>
              <a:buFont typeface="Noto Sans Symbols"/>
              <a:buChar char="⮚"/>
            </a:pPr>
            <a:r>
              <a:rPr lang="en-US" dirty="0"/>
              <a:t>The legislation is outdated in a lot of countries, with almost non-existent government investments for professional training in trades and occupations that are necessary for the real economy;</a:t>
            </a:r>
            <a:endParaRPr dirty="0"/>
          </a:p>
          <a:p>
            <a:pPr marL="0" lvl="0" indent="0" algn="l" rtl="0">
              <a:spcBef>
                <a:spcPts val="0"/>
              </a:spcBef>
              <a:spcAft>
                <a:spcPts val="0"/>
              </a:spcAft>
              <a:buClr>
                <a:schemeClr val="dk1"/>
              </a:buClr>
              <a:buSzPts val="2000"/>
              <a:buFont typeface="Noto Sans Symbols"/>
              <a:buNone/>
            </a:pPr>
            <a:endParaRPr dirty="0"/>
          </a:p>
          <a:p>
            <a:pPr marL="0" lvl="0" indent="-127000" algn="l" rtl="0">
              <a:spcBef>
                <a:spcPts val="0"/>
              </a:spcBef>
              <a:spcAft>
                <a:spcPts val="0"/>
              </a:spcAft>
              <a:buClr>
                <a:schemeClr val="dk1"/>
              </a:buClr>
              <a:buSzPts val="2000"/>
              <a:buFont typeface="Noto Sans Symbols"/>
              <a:buChar char="⮚"/>
            </a:pPr>
            <a:r>
              <a:rPr lang="en-US" dirty="0"/>
              <a:t>Some training providers place little to no importance on preparing for the launch of a new professional course, which just leads to the material prepared for teaching as rushed and inadequate.</a:t>
            </a:r>
            <a:endParaRP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15"/>
          <p:cNvSpPr txBox="1">
            <a:spLocks noGrp="1"/>
          </p:cNvSpPr>
          <p:nvPr>
            <p:ph type="title"/>
          </p:nvPr>
        </p:nvSpPr>
        <p:spPr>
          <a:xfrm>
            <a:off x="2740025" y="465836"/>
            <a:ext cx="8265159" cy="430887"/>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dirty="0"/>
              <a:t>Highlighted current trends in adult education</a:t>
            </a:r>
            <a:endParaRPr dirty="0"/>
          </a:p>
        </p:txBody>
      </p:sp>
      <p:sp>
        <p:nvSpPr>
          <p:cNvPr id="331" name="Google Shape;331;p15"/>
          <p:cNvSpPr txBox="1">
            <a:spLocks noGrp="1"/>
          </p:cNvSpPr>
          <p:nvPr>
            <p:ph type="body" idx="1"/>
          </p:nvPr>
        </p:nvSpPr>
        <p:spPr>
          <a:xfrm>
            <a:off x="3160267" y="2576576"/>
            <a:ext cx="8265159" cy="2243454"/>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000"/>
              <a:buFont typeface="Arial"/>
              <a:buNone/>
            </a:pPr>
            <a:r>
              <a:rPr lang="en-US" i="1"/>
              <a:t>The covid situation has sped up the evolution of education with the acceptance of remote learning, therefore,</a:t>
            </a:r>
            <a:endParaRPr/>
          </a:p>
          <a:p>
            <a:pPr marL="0" lvl="0" indent="0" algn="l" rtl="0">
              <a:spcBef>
                <a:spcPts val="0"/>
              </a:spcBef>
              <a:spcAft>
                <a:spcPts val="0"/>
              </a:spcAft>
              <a:buClr>
                <a:schemeClr val="dk1"/>
              </a:buClr>
              <a:buSzPts val="2000"/>
              <a:buFont typeface="Arial"/>
              <a:buNone/>
            </a:pPr>
            <a:endParaRPr i="1"/>
          </a:p>
          <a:p>
            <a:pPr marL="457200" lvl="0" indent="-457200" algn="l" rtl="0">
              <a:spcBef>
                <a:spcPts val="0"/>
              </a:spcBef>
              <a:spcAft>
                <a:spcPts val="0"/>
              </a:spcAft>
              <a:buClr>
                <a:schemeClr val="dk1"/>
              </a:buClr>
              <a:buSzPts val="2000"/>
              <a:buFont typeface="Noto Sans Symbols"/>
              <a:buChar char="✔"/>
            </a:pPr>
            <a:r>
              <a:rPr lang="en-US" i="1"/>
              <a:t>many businesses have had to quickly adapt to remote work;</a:t>
            </a:r>
            <a:endParaRPr/>
          </a:p>
          <a:p>
            <a:pPr marL="0" lvl="0" indent="0" algn="l" rtl="0">
              <a:spcBef>
                <a:spcPts val="0"/>
              </a:spcBef>
              <a:spcAft>
                <a:spcPts val="0"/>
              </a:spcAft>
              <a:buClr>
                <a:schemeClr val="dk1"/>
              </a:buClr>
              <a:buSzPts val="2000"/>
              <a:buFont typeface="Arial"/>
              <a:buNone/>
            </a:pPr>
            <a:endParaRPr i="1"/>
          </a:p>
          <a:p>
            <a:pPr marL="457200" lvl="0" indent="-457200" algn="l" rtl="0">
              <a:spcBef>
                <a:spcPts val="0"/>
              </a:spcBef>
              <a:spcAft>
                <a:spcPts val="0"/>
              </a:spcAft>
              <a:buClr>
                <a:schemeClr val="dk1"/>
              </a:buClr>
              <a:buSzPts val="2000"/>
              <a:buFont typeface="Noto Sans Symbols"/>
              <a:buChar char="✔"/>
            </a:pPr>
            <a:r>
              <a:rPr lang="en-US" i="1"/>
              <a:t>teachers, schools, students … have all had to adapt to remote education;</a:t>
            </a:r>
            <a:endParaRPr/>
          </a:p>
          <a:p>
            <a:pPr marL="0" lvl="0" indent="0" algn="l" rtl="0">
              <a:spcBef>
                <a:spcPts val="0"/>
              </a:spcBef>
              <a:spcAft>
                <a:spcPts val="0"/>
              </a:spcAft>
              <a:buClr>
                <a:schemeClr val="dk1"/>
              </a:buClr>
              <a:buSzPts val="2000"/>
              <a:buFont typeface="Arial"/>
              <a:buNone/>
            </a:pPr>
            <a:endParaRPr i="1"/>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16"/>
          <p:cNvSpPr txBox="1">
            <a:spLocks noGrp="1"/>
          </p:cNvSpPr>
          <p:nvPr>
            <p:ph type="ctrTitle"/>
          </p:nvPr>
        </p:nvSpPr>
        <p:spPr>
          <a:xfrm>
            <a:off x="594360" y="999067"/>
            <a:ext cx="6465757" cy="4856480"/>
          </a:xfrm>
          <a:prstGeom prst="rect">
            <a:avLst/>
          </a:prstGeom>
          <a:noFill/>
          <a:ln>
            <a:noFill/>
          </a:ln>
        </p:spPr>
        <p:txBody>
          <a:bodyPr spcFirstLastPara="1" wrap="square" lIns="0" tIns="0" rIns="0" bIns="0" anchor="ctr" anchorCtr="0">
            <a:normAutofit fontScale="90000"/>
          </a:bodyPr>
          <a:lstStyle/>
          <a:p>
            <a:pPr marL="457200" lvl="0" indent="-457200" algn="l" rtl="0">
              <a:spcBef>
                <a:spcPts val="0"/>
              </a:spcBef>
              <a:spcAft>
                <a:spcPts val="0"/>
              </a:spcAft>
              <a:buClr>
                <a:schemeClr val="dk1"/>
              </a:buClr>
              <a:buSzPct val="100000"/>
              <a:buFont typeface="Arial"/>
              <a:buChar char="•"/>
            </a:pPr>
            <a:r>
              <a:rPr lang="en-US" sz="2600"/>
              <a:t>Specifically designed for adults who are either:</a:t>
            </a:r>
            <a:br>
              <a:rPr lang="en-US" sz="2600"/>
            </a:br>
            <a:br>
              <a:rPr lang="en-US" sz="2600"/>
            </a:br>
            <a:r>
              <a:rPr lang="en-US" sz="2600"/>
              <a:t>- returning to education after a significant break or </a:t>
            </a:r>
            <a:br>
              <a:rPr lang="en-US" sz="2600"/>
            </a:br>
            <a:br>
              <a:rPr lang="en-US" sz="2600"/>
            </a:br>
            <a:r>
              <a:rPr lang="en-US" sz="2600"/>
              <a:t>- are seeking to learn new skills or knowledge later in life or </a:t>
            </a:r>
            <a:br>
              <a:rPr lang="en-US" sz="2600"/>
            </a:br>
            <a:br>
              <a:rPr lang="en-US" sz="2600"/>
            </a:br>
            <a:r>
              <a:rPr lang="en-US" sz="2600"/>
              <a:t>- people with fewer opportunities in EU</a:t>
            </a:r>
            <a:br>
              <a:rPr lang="en-US" sz="2600"/>
            </a:br>
            <a:br>
              <a:rPr lang="en-US" sz="2600"/>
            </a:br>
            <a:r>
              <a:rPr lang="en-US" sz="2600"/>
              <a:t>In recent years, main trends reflect changes in society and the economy,  increasing importance of lifelong learning in the 21st century.</a:t>
            </a:r>
            <a:endParaRPr sz="2600"/>
          </a:p>
        </p:txBody>
      </p:sp>
      <p:sp>
        <p:nvSpPr>
          <p:cNvPr id="337" name="Google Shape;337;p16"/>
          <p:cNvSpPr txBox="1">
            <a:spLocks noGrp="1"/>
          </p:cNvSpPr>
          <p:nvPr>
            <p:ph type="subTitle" idx="1"/>
          </p:nvPr>
        </p:nvSpPr>
        <p:spPr>
          <a:xfrm>
            <a:off x="7980073" y="1002453"/>
            <a:ext cx="3392353" cy="485648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2800"/>
              <a:buFont typeface="Arial"/>
              <a:buNone/>
            </a:pPr>
            <a:r>
              <a:rPr lang="en-US" sz="2800"/>
              <a:t>Educational opportunities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36"/>
                                        </p:tgtEl>
                                        <p:attrNameLst>
                                          <p:attrName>style.visibility</p:attrName>
                                        </p:attrNameLst>
                                      </p:cBhvr>
                                      <p:to>
                                        <p:strVal val="visible"/>
                                      </p:to>
                                    </p:set>
                                    <p:animEffect transition="in" filter="fade">
                                      <p:cBhvr>
                                        <p:cTn id="7" dur="1000"/>
                                        <p:tgtEl>
                                          <p:spTgt spid="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grpSp>
        <p:nvGrpSpPr>
          <p:cNvPr id="342" name="Google Shape;342;p17"/>
          <p:cNvGrpSpPr/>
          <p:nvPr/>
        </p:nvGrpSpPr>
        <p:grpSpPr>
          <a:xfrm>
            <a:off x="1196340" y="2251345"/>
            <a:ext cx="9812555" cy="3390120"/>
            <a:chOff x="0" y="1346"/>
            <a:chExt cx="9812555" cy="3390120"/>
          </a:xfrm>
        </p:grpSpPr>
        <p:sp>
          <p:nvSpPr>
            <p:cNvPr id="343" name="Google Shape;343;p17"/>
            <p:cNvSpPr/>
            <p:nvPr/>
          </p:nvSpPr>
          <p:spPr>
            <a:xfrm>
              <a:off x="0" y="1346"/>
              <a:ext cx="9812555" cy="1031354"/>
            </a:xfrm>
            <a:prstGeom prst="roundRect">
              <a:avLst>
                <a:gd name="adj" fmla="val 16667"/>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7"/>
            <p:cNvSpPr txBox="1"/>
            <p:nvPr/>
          </p:nvSpPr>
          <p:spPr>
            <a:xfrm>
              <a:off x="50347" y="51693"/>
              <a:ext cx="9711861" cy="930660"/>
            </a:xfrm>
            <a:prstGeom prst="rect">
              <a:avLst/>
            </a:prstGeom>
            <a:noFill/>
            <a:ln>
              <a:noFill/>
            </a:ln>
          </p:spPr>
          <p:txBody>
            <a:bodyPr spcFirstLastPara="1" wrap="square" lIns="163825" tIns="163825" rIns="163825" bIns="163825" anchor="ctr" anchorCtr="0">
              <a:noAutofit/>
            </a:bodyPr>
            <a:lstStyle/>
            <a:p>
              <a:pPr marL="0" marR="0" lvl="0" indent="0" algn="l" rtl="0">
                <a:lnSpc>
                  <a:spcPct val="90000"/>
                </a:lnSpc>
                <a:spcBef>
                  <a:spcPts val="0"/>
                </a:spcBef>
                <a:spcAft>
                  <a:spcPts val="0"/>
                </a:spcAft>
                <a:buClr>
                  <a:schemeClr val="lt1"/>
                </a:buClr>
                <a:buSzPts val="4300"/>
                <a:buFont typeface="Calibri"/>
                <a:buNone/>
              </a:pPr>
              <a:r>
                <a:rPr lang="en-US" sz="4300">
                  <a:solidFill>
                    <a:schemeClr val="lt1"/>
                  </a:solidFill>
                  <a:latin typeface="Calibri"/>
                  <a:ea typeface="Calibri"/>
                  <a:cs typeface="Calibri"/>
                  <a:sym typeface="Calibri"/>
                </a:rPr>
                <a:t> Significant changes reflect on</a:t>
              </a:r>
              <a:endParaRPr sz="4300">
                <a:solidFill>
                  <a:schemeClr val="lt1"/>
                </a:solidFill>
                <a:latin typeface="Calibri"/>
                <a:ea typeface="Calibri"/>
                <a:cs typeface="Calibri"/>
                <a:sym typeface="Calibri"/>
              </a:endParaRPr>
            </a:p>
          </p:txBody>
        </p:sp>
        <p:sp>
          <p:nvSpPr>
            <p:cNvPr id="345" name="Google Shape;345;p17"/>
            <p:cNvSpPr/>
            <p:nvPr/>
          </p:nvSpPr>
          <p:spPr>
            <a:xfrm>
              <a:off x="0" y="1032701"/>
              <a:ext cx="9812555" cy="235876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7"/>
            <p:cNvSpPr txBox="1"/>
            <p:nvPr/>
          </p:nvSpPr>
          <p:spPr>
            <a:xfrm>
              <a:off x="0" y="1032701"/>
              <a:ext cx="9812555" cy="2358765"/>
            </a:xfrm>
            <a:prstGeom prst="rect">
              <a:avLst/>
            </a:prstGeom>
            <a:noFill/>
            <a:ln>
              <a:noFill/>
            </a:ln>
          </p:spPr>
          <p:txBody>
            <a:bodyPr spcFirstLastPara="1" wrap="square" lIns="311525" tIns="54600" rIns="305800" bIns="54600" anchor="t" anchorCtr="0">
              <a:noAutofit/>
            </a:bodyPr>
            <a:lstStyle/>
            <a:p>
              <a:pPr marL="285750" marR="0" lvl="1" indent="-69850" algn="l" rtl="0">
                <a:lnSpc>
                  <a:spcPct val="90000"/>
                </a:lnSpc>
                <a:spcBef>
                  <a:spcPts val="0"/>
                </a:spcBef>
                <a:spcAft>
                  <a:spcPts val="0"/>
                </a:spcAft>
                <a:buClr>
                  <a:schemeClr val="dk1"/>
                </a:buClr>
                <a:buSzPts val="3400"/>
                <a:buFont typeface="Calibri"/>
                <a:buNone/>
              </a:pPr>
              <a:endParaRPr sz="3400" b="0" i="0" u="none" strike="noStrike" cap="none">
                <a:solidFill>
                  <a:schemeClr val="dk1"/>
                </a:solidFill>
                <a:latin typeface="Calibri"/>
                <a:ea typeface="Calibri"/>
                <a:cs typeface="Calibri"/>
                <a:sym typeface="Calibri"/>
              </a:endParaRPr>
            </a:p>
            <a:p>
              <a:pPr marL="285750" marR="0" lvl="1" indent="-285750" algn="l" rtl="0">
                <a:lnSpc>
                  <a:spcPct val="90000"/>
                </a:lnSpc>
                <a:spcBef>
                  <a:spcPts val="680"/>
                </a:spcBef>
                <a:spcAft>
                  <a:spcPts val="0"/>
                </a:spcAft>
                <a:buClr>
                  <a:schemeClr val="dk1"/>
                </a:buClr>
                <a:buSzPts val="3400"/>
                <a:buFont typeface="Calibri"/>
                <a:buChar char="•"/>
              </a:pPr>
              <a:r>
                <a:rPr lang="en-US" sz="3400" b="0" i="0" u="none" strike="noStrike" cap="none">
                  <a:solidFill>
                    <a:schemeClr val="dk1"/>
                  </a:solidFill>
                  <a:latin typeface="Calibri"/>
                  <a:ea typeface="Calibri"/>
                  <a:cs typeface="Calibri"/>
                  <a:sym typeface="Calibri"/>
                </a:rPr>
                <a:t>the changing needs and preferences of learners;</a:t>
              </a:r>
              <a:endParaRPr sz="3400" b="0" i="0" u="none" strike="noStrike" cap="none">
                <a:solidFill>
                  <a:schemeClr val="dk1"/>
                </a:solidFill>
                <a:latin typeface="Calibri"/>
                <a:ea typeface="Calibri"/>
                <a:cs typeface="Calibri"/>
                <a:sym typeface="Calibri"/>
              </a:endParaRPr>
            </a:p>
            <a:p>
              <a:pPr marL="285750" marR="0" lvl="1" indent="-285750" algn="l" rtl="0">
                <a:lnSpc>
                  <a:spcPct val="90000"/>
                </a:lnSpc>
                <a:spcBef>
                  <a:spcPts val="680"/>
                </a:spcBef>
                <a:spcAft>
                  <a:spcPts val="0"/>
                </a:spcAft>
                <a:buClr>
                  <a:schemeClr val="dk1"/>
                </a:buClr>
                <a:buSzPts val="3400"/>
                <a:buFont typeface="Calibri"/>
                <a:buChar char="•"/>
              </a:pPr>
              <a:r>
                <a:rPr lang="en-US" sz="3400" b="0" i="0" u="none" strike="noStrike" cap="none">
                  <a:solidFill>
                    <a:schemeClr val="dk1"/>
                  </a:solidFill>
                  <a:latin typeface="Calibri"/>
                  <a:ea typeface="Calibri"/>
                  <a:cs typeface="Calibri"/>
                  <a:sym typeface="Calibri"/>
                </a:rPr>
                <a:t>the needs of the economy and the labor market;</a:t>
              </a:r>
              <a:endParaRPr sz="3400" b="0" i="0" u="none" strike="noStrike" cap="none">
                <a:solidFill>
                  <a:schemeClr val="dk1"/>
                </a:solidFill>
                <a:latin typeface="Calibri"/>
                <a:ea typeface="Calibri"/>
                <a:cs typeface="Calibri"/>
                <a:sym typeface="Calibri"/>
              </a:endParaRPr>
            </a:p>
            <a:p>
              <a:pPr marL="285750" marR="0" lvl="1" indent="-285750" algn="l" rtl="0">
                <a:lnSpc>
                  <a:spcPct val="90000"/>
                </a:lnSpc>
                <a:spcBef>
                  <a:spcPts val="680"/>
                </a:spcBef>
                <a:spcAft>
                  <a:spcPts val="0"/>
                </a:spcAft>
                <a:buClr>
                  <a:schemeClr val="dk1"/>
                </a:buClr>
                <a:buSzPts val="3400"/>
                <a:buFont typeface="Calibri"/>
                <a:buChar char="•"/>
              </a:pPr>
              <a:r>
                <a:rPr lang="en-US" sz="3400" b="0" i="0" u="none" strike="noStrike" cap="none">
                  <a:solidFill>
                    <a:schemeClr val="dk1"/>
                  </a:solidFill>
                  <a:latin typeface="Calibri"/>
                  <a:ea typeface="Calibri"/>
                  <a:cs typeface="Calibri"/>
                  <a:sym typeface="Calibri"/>
                </a:rPr>
                <a:t>the needs of society;</a:t>
              </a:r>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18"/>
          <p:cNvSpPr txBox="1">
            <a:spLocks noGrp="1"/>
          </p:cNvSpPr>
          <p:nvPr>
            <p:ph type="title"/>
          </p:nvPr>
        </p:nvSpPr>
        <p:spPr>
          <a:xfrm>
            <a:off x="2740025" y="465836"/>
            <a:ext cx="6711949" cy="452119"/>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a:t>Current trends in adult education</a:t>
            </a:r>
            <a:endParaRPr/>
          </a:p>
        </p:txBody>
      </p:sp>
      <p:sp>
        <p:nvSpPr>
          <p:cNvPr id="352" name="Google Shape;352;p18"/>
          <p:cNvSpPr txBox="1">
            <a:spLocks noGrp="1"/>
          </p:cNvSpPr>
          <p:nvPr>
            <p:ph type="body" idx="1"/>
          </p:nvPr>
        </p:nvSpPr>
        <p:spPr>
          <a:xfrm>
            <a:off x="1052861" y="917955"/>
            <a:ext cx="11348689" cy="22434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ct val="100000"/>
              <a:buFont typeface="Arial"/>
              <a:buNone/>
            </a:pPr>
            <a:r>
              <a:rPr lang="en-US" b="1" dirty="0"/>
              <a:t>Online, mobile and blended</a:t>
            </a:r>
            <a:endParaRPr dirty="0"/>
          </a:p>
          <a:p>
            <a:pPr marL="0" lvl="0" indent="0" algn="l" rtl="0">
              <a:spcBef>
                <a:spcPts val="0"/>
              </a:spcBef>
              <a:spcAft>
                <a:spcPts val="0"/>
              </a:spcAft>
              <a:buClr>
                <a:schemeClr val="dk1"/>
              </a:buClr>
              <a:buSzPct val="100000"/>
              <a:buFont typeface="Arial"/>
              <a:buNone/>
            </a:pPr>
            <a:r>
              <a:rPr lang="en-US" dirty="0"/>
              <a:t>The majority of professional adult training providers have been caught completely unprepared by the COVID-19 world crisis, with some countries taking delayed and inappropriate steps in regulating these forms of training.</a:t>
            </a:r>
            <a:endParaRPr dirty="0"/>
          </a:p>
          <a:p>
            <a:pPr marL="0" lvl="0" indent="0" algn="l" rtl="0">
              <a:spcBef>
                <a:spcPts val="0"/>
              </a:spcBef>
              <a:spcAft>
                <a:spcPts val="0"/>
              </a:spcAft>
              <a:buClr>
                <a:schemeClr val="dk1"/>
              </a:buClr>
              <a:buSzPct val="100000"/>
              <a:buFont typeface="Arial"/>
              <a:buNone/>
            </a:pPr>
            <a:endParaRPr dirty="0"/>
          </a:p>
          <a:p>
            <a:pPr marL="0" lvl="0" indent="0" algn="l" rtl="0">
              <a:spcBef>
                <a:spcPts val="0"/>
              </a:spcBef>
              <a:spcAft>
                <a:spcPts val="0"/>
              </a:spcAft>
              <a:buClr>
                <a:schemeClr val="dk1"/>
              </a:buClr>
              <a:buSzPct val="100000"/>
              <a:buFont typeface="Arial"/>
              <a:buNone/>
            </a:pPr>
            <a:r>
              <a:rPr lang="en-US" b="1" dirty="0"/>
              <a:t>Better Feedback</a:t>
            </a:r>
            <a:r>
              <a:rPr lang="en-US" dirty="0"/>
              <a:t> </a:t>
            </a:r>
            <a:endParaRPr dirty="0"/>
          </a:p>
          <a:p>
            <a:pPr marL="0" lvl="0" indent="0" algn="l" rtl="0">
              <a:spcBef>
                <a:spcPts val="0"/>
              </a:spcBef>
              <a:spcAft>
                <a:spcPts val="0"/>
              </a:spcAft>
              <a:buClr>
                <a:schemeClr val="dk1"/>
              </a:buClr>
              <a:buSzPct val="100000"/>
              <a:buFont typeface="Arial"/>
              <a:buNone/>
            </a:pPr>
            <a:r>
              <a:rPr lang="en-US" dirty="0"/>
              <a:t>Adaptive learning systems and platforms are providing real-time feedback, and digital curriculum usually includes embedded assessments.</a:t>
            </a:r>
            <a:endParaRPr dirty="0"/>
          </a:p>
          <a:p>
            <a:pPr marL="0" lvl="0" indent="0" algn="l" rtl="0">
              <a:spcBef>
                <a:spcPts val="0"/>
              </a:spcBef>
              <a:spcAft>
                <a:spcPts val="0"/>
              </a:spcAft>
              <a:buClr>
                <a:schemeClr val="dk1"/>
              </a:buClr>
              <a:buSzPct val="100000"/>
              <a:buFont typeface="Arial"/>
              <a:buNone/>
            </a:pPr>
            <a:endParaRPr dirty="0"/>
          </a:p>
          <a:p>
            <a:pPr marL="0" lvl="0" indent="0" algn="l" rtl="0">
              <a:spcBef>
                <a:spcPts val="0"/>
              </a:spcBef>
              <a:spcAft>
                <a:spcPts val="0"/>
              </a:spcAft>
              <a:buClr>
                <a:schemeClr val="dk1"/>
              </a:buClr>
              <a:buSzPct val="100000"/>
              <a:buFont typeface="Arial"/>
              <a:buNone/>
            </a:pPr>
            <a:r>
              <a:rPr lang="en-US" b="1" dirty="0"/>
              <a:t>Employer partnerships</a:t>
            </a:r>
            <a:endParaRPr dirty="0"/>
          </a:p>
          <a:p>
            <a:pPr marL="0" lvl="0" indent="0" algn="l" rtl="0">
              <a:spcBef>
                <a:spcPts val="0"/>
              </a:spcBef>
              <a:spcAft>
                <a:spcPts val="0"/>
              </a:spcAft>
              <a:buClr>
                <a:schemeClr val="dk1"/>
              </a:buClr>
              <a:buSzPct val="100000"/>
              <a:buFont typeface="Arial"/>
              <a:buNone/>
            </a:pPr>
            <a:r>
              <a:rPr lang="en-US" dirty="0"/>
              <a:t>Projects can be completed quickly by </a:t>
            </a:r>
            <a:r>
              <a:rPr lang="en-US" b="1" dirty="0"/>
              <a:t>experienced learners</a:t>
            </a:r>
            <a:r>
              <a:rPr lang="en-US" dirty="0"/>
              <a:t> and more slowly by workers that need more time and support.˝</a:t>
            </a:r>
            <a:endParaRPr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19"/>
          <p:cNvSpPr txBox="1">
            <a:spLocks noGrp="1"/>
          </p:cNvSpPr>
          <p:nvPr>
            <p:ph type="title"/>
          </p:nvPr>
        </p:nvSpPr>
        <p:spPr>
          <a:xfrm>
            <a:off x="535020" y="685800"/>
            <a:ext cx="2780271" cy="5105400"/>
          </a:xfrm>
          <a:prstGeom prst="rect">
            <a:avLst/>
          </a:prstGeom>
          <a:noFill/>
          <a:ln>
            <a:noFill/>
          </a:ln>
        </p:spPr>
        <p:txBody>
          <a:bodyPr spcFirstLastPara="1" wrap="square" lIns="0" tIns="0" rIns="0" bIns="0" anchor="t" anchorCtr="0">
            <a:normAutofit/>
          </a:bodyPr>
          <a:lstStyle/>
          <a:p>
            <a:pPr marL="0" lvl="0" indent="0" algn="l" rtl="0">
              <a:spcBef>
                <a:spcPts val="0"/>
              </a:spcBef>
              <a:spcAft>
                <a:spcPts val="0"/>
              </a:spcAft>
              <a:buNone/>
            </a:pPr>
            <a:r>
              <a:rPr lang="en-US" sz="4000" b="1" dirty="0"/>
              <a:t>TRENDS </a:t>
            </a:r>
            <a:br>
              <a:rPr lang="en-US" sz="4000" b="1" dirty="0"/>
            </a:br>
            <a:br>
              <a:rPr lang="en-US" sz="4000" b="1" dirty="0"/>
            </a:br>
            <a:r>
              <a:rPr lang="en-US" sz="4000" b="1" dirty="0"/>
              <a:t>Online learning....</a:t>
            </a:r>
            <a:endParaRPr sz="4000" b="1" dirty="0"/>
          </a:p>
        </p:txBody>
      </p:sp>
      <p:grpSp>
        <p:nvGrpSpPr>
          <p:cNvPr id="358" name="Google Shape;358;p19"/>
          <p:cNvGrpSpPr/>
          <p:nvPr/>
        </p:nvGrpSpPr>
        <p:grpSpPr>
          <a:xfrm>
            <a:off x="5010150" y="688292"/>
            <a:ext cx="6492875" cy="5100415"/>
            <a:chOff x="0" y="2492"/>
            <a:chExt cx="6492875" cy="5100415"/>
          </a:xfrm>
        </p:grpSpPr>
        <p:cxnSp>
          <p:nvCxnSpPr>
            <p:cNvPr id="359" name="Google Shape;359;p19"/>
            <p:cNvCxnSpPr/>
            <p:nvPr/>
          </p:nvCxnSpPr>
          <p:spPr>
            <a:xfrm>
              <a:off x="0" y="2492"/>
              <a:ext cx="6492875" cy="0"/>
            </a:xfrm>
            <a:prstGeom prst="straightConnector1">
              <a:avLst/>
            </a:prstGeom>
            <a:solidFill>
              <a:srgbClr val="BF504D"/>
            </a:solidFill>
            <a:ln w="25400" cap="flat" cmpd="sng">
              <a:solidFill>
                <a:srgbClr val="BF504D"/>
              </a:solidFill>
              <a:prstDash val="solid"/>
              <a:round/>
              <a:headEnd type="none" w="sm" len="sm"/>
              <a:tailEnd type="none" w="sm" len="sm"/>
            </a:ln>
          </p:spPr>
        </p:cxnSp>
        <p:sp>
          <p:nvSpPr>
            <p:cNvPr id="360" name="Google Shape;360;p19"/>
            <p:cNvSpPr/>
            <p:nvPr/>
          </p:nvSpPr>
          <p:spPr>
            <a:xfrm>
              <a:off x="0" y="2492"/>
              <a:ext cx="6492875" cy="170013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9"/>
            <p:cNvSpPr txBox="1"/>
            <p:nvPr/>
          </p:nvSpPr>
          <p:spPr>
            <a:xfrm>
              <a:off x="0" y="2492"/>
              <a:ext cx="6492875" cy="1700138"/>
            </a:xfrm>
            <a:prstGeom prst="rect">
              <a:avLst/>
            </a:prstGeom>
            <a:noFill/>
            <a:ln>
              <a:noFill/>
            </a:ln>
          </p:spPr>
          <p:txBody>
            <a:bodyPr spcFirstLastPara="1" wrap="square" lIns="99050" tIns="99050" rIns="99050" bIns="99050" anchor="t" anchorCtr="0">
              <a:noAutofit/>
            </a:bodyPr>
            <a:lstStyle/>
            <a:p>
              <a:pPr marL="0" marR="0" lvl="0" indent="0" algn="l" rtl="0">
                <a:lnSpc>
                  <a:spcPct val="90000"/>
                </a:lnSpc>
                <a:spcBef>
                  <a:spcPts val="0"/>
                </a:spcBef>
                <a:spcAft>
                  <a:spcPts val="0"/>
                </a:spcAft>
                <a:buClr>
                  <a:schemeClr val="dk1"/>
                </a:buClr>
                <a:buSzPts val="2600"/>
                <a:buFont typeface="Calibri"/>
                <a:buNone/>
              </a:pPr>
              <a:r>
                <a:rPr lang="en-US" sz="2600">
                  <a:solidFill>
                    <a:schemeClr val="dk1"/>
                  </a:solidFill>
                  <a:latin typeface="Calibri"/>
                  <a:ea typeface="Calibri"/>
                  <a:cs typeface="Calibri"/>
                  <a:sym typeface="Calibri"/>
                </a:rPr>
                <a:t>One of the biggest trends in adult education is the increasing use of online platforms for learning. </a:t>
              </a:r>
              <a:endParaRPr/>
            </a:p>
          </p:txBody>
        </p:sp>
        <p:cxnSp>
          <p:nvCxnSpPr>
            <p:cNvPr id="362" name="Google Shape;362;p19"/>
            <p:cNvCxnSpPr/>
            <p:nvPr/>
          </p:nvCxnSpPr>
          <p:spPr>
            <a:xfrm>
              <a:off x="0" y="1702630"/>
              <a:ext cx="6492875" cy="0"/>
            </a:xfrm>
            <a:prstGeom prst="straightConnector1">
              <a:avLst/>
            </a:prstGeom>
            <a:solidFill>
              <a:srgbClr val="BB9952"/>
            </a:solidFill>
            <a:ln w="25400" cap="flat" cmpd="sng">
              <a:solidFill>
                <a:srgbClr val="BB9952"/>
              </a:solidFill>
              <a:prstDash val="solid"/>
              <a:round/>
              <a:headEnd type="none" w="sm" len="sm"/>
              <a:tailEnd type="none" w="sm" len="sm"/>
            </a:ln>
          </p:spPr>
        </p:cxnSp>
        <p:sp>
          <p:nvSpPr>
            <p:cNvPr id="363" name="Google Shape;363;p19"/>
            <p:cNvSpPr/>
            <p:nvPr/>
          </p:nvSpPr>
          <p:spPr>
            <a:xfrm>
              <a:off x="0" y="1702630"/>
              <a:ext cx="6492875" cy="170013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9"/>
            <p:cNvSpPr txBox="1"/>
            <p:nvPr/>
          </p:nvSpPr>
          <p:spPr>
            <a:xfrm>
              <a:off x="0" y="1702630"/>
              <a:ext cx="6492875" cy="1700138"/>
            </a:xfrm>
            <a:prstGeom prst="rect">
              <a:avLst/>
            </a:prstGeom>
            <a:noFill/>
            <a:ln>
              <a:noFill/>
            </a:ln>
          </p:spPr>
          <p:txBody>
            <a:bodyPr spcFirstLastPara="1" wrap="square" lIns="99050" tIns="99050" rIns="99050" bIns="99050" anchor="t" anchorCtr="0">
              <a:noAutofit/>
            </a:bodyPr>
            <a:lstStyle/>
            <a:p>
              <a:pPr marL="0" marR="0" lvl="0" indent="0" algn="l" rtl="0">
                <a:lnSpc>
                  <a:spcPct val="90000"/>
                </a:lnSpc>
                <a:spcBef>
                  <a:spcPts val="0"/>
                </a:spcBef>
                <a:spcAft>
                  <a:spcPts val="0"/>
                </a:spcAft>
                <a:buClr>
                  <a:schemeClr val="dk1"/>
                </a:buClr>
                <a:buSzPts val="2600"/>
                <a:buFont typeface="Calibri"/>
                <a:buNone/>
              </a:pPr>
              <a:r>
                <a:rPr lang="en-US" sz="2600">
                  <a:solidFill>
                    <a:schemeClr val="dk1"/>
                  </a:solidFill>
                  <a:latin typeface="Calibri"/>
                  <a:ea typeface="Calibri"/>
                  <a:cs typeface="Calibri"/>
                  <a:sym typeface="Calibri"/>
                </a:rPr>
                <a:t>With the rise of the internet and the proliferation of online courses, adults can now access educational resources from anywhere and at any time. </a:t>
              </a:r>
              <a:endParaRPr/>
            </a:p>
          </p:txBody>
        </p:sp>
        <p:cxnSp>
          <p:nvCxnSpPr>
            <p:cNvPr id="365" name="Google Shape;365;p19"/>
            <p:cNvCxnSpPr/>
            <p:nvPr/>
          </p:nvCxnSpPr>
          <p:spPr>
            <a:xfrm>
              <a:off x="0" y="3402769"/>
              <a:ext cx="6492875" cy="0"/>
            </a:xfrm>
            <a:prstGeom prst="straightConnector1">
              <a:avLst/>
            </a:prstGeom>
            <a:solidFill>
              <a:srgbClr val="99B958"/>
            </a:solidFill>
            <a:ln w="25400" cap="flat" cmpd="sng">
              <a:solidFill>
                <a:srgbClr val="99B958"/>
              </a:solidFill>
              <a:prstDash val="solid"/>
              <a:round/>
              <a:headEnd type="none" w="sm" len="sm"/>
              <a:tailEnd type="none" w="sm" len="sm"/>
            </a:ln>
          </p:spPr>
        </p:cxnSp>
        <p:sp>
          <p:nvSpPr>
            <p:cNvPr id="366" name="Google Shape;366;p19"/>
            <p:cNvSpPr/>
            <p:nvPr/>
          </p:nvSpPr>
          <p:spPr>
            <a:xfrm>
              <a:off x="0" y="3402769"/>
              <a:ext cx="6492875" cy="170013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9"/>
            <p:cNvSpPr txBox="1"/>
            <p:nvPr/>
          </p:nvSpPr>
          <p:spPr>
            <a:xfrm>
              <a:off x="0" y="3402769"/>
              <a:ext cx="6492875" cy="1700138"/>
            </a:xfrm>
            <a:prstGeom prst="rect">
              <a:avLst/>
            </a:prstGeom>
            <a:noFill/>
            <a:ln>
              <a:noFill/>
            </a:ln>
          </p:spPr>
          <p:txBody>
            <a:bodyPr spcFirstLastPara="1" wrap="square" lIns="99050" tIns="99050" rIns="99050" bIns="99050" anchor="t" anchorCtr="0">
              <a:noAutofit/>
            </a:bodyPr>
            <a:lstStyle/>
            <a:p>
              <a:pPr marL="0" marR="0" lvl="0" indent="0" algn="l" rtl="0">
                <a:lnSpc>
                  <a:spcPct val="90000"/>
                </a:lnSpc>
                <a:spcBef>
                  <a:spcPts val="0"/>
                </a:spcBef>
                <a:spcAft>
                  <a:spcPts val="0"/>
                </a:spcAft>
                <a:buClr>
                  <a:schemeClr val="dk1"/>
                </a:buClr>
                <a:buSzPts val="2600"/>
                <a:buFont typeface="Calibri"/>
                <a:buNone/>
              </a:pPr>
              <a:r>
                <a:rPr lang="en-US" sz="2600">
                  <a:solidFill>
                    <a:schemeClr val="dk1"/>
                  </a:solidFill>
                  <a:latin typeface="Calibri"/>
                  <a:ea typeface="Calibri"/>
                  <a:cs typeface="Calibri"/>
                  <a:sym typeface="Calibri"/>
                </a:rPr>
                <a:t>Online learning allows adults to balance their studies with their work and other commitments, making it an attractive option for many.</a:t>
              </a:r>
              <a:endParaRPr/>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20"/>
          <p:cNvSpPr txBox="1">
            <a:spLocks noGrp="1"/>
          </p:cNvSpPr>
          <p:nvPr>
            <p:ph type="title"/>
          </p:nvPr>
        </p:nvSpPr>
        <p:spPr>
          <a:xfrm>
            <a:off x="1371597" y="348865"/>
            <a:ext cx="10044023" cy="877729"/>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None/>
            </a:pPr>
            <a:r>
              <a:rPr lang="en-US" sz="4000"/>
              <a:t>Microlearning........</a:t>
            </a:r>
            <a:endParaRPr sz="4000"/>
          </a:p>
        </p:txBody>
      </p:sp>
      <p:grpSp>
        <p:nvGrpSpPr>
          <p:cNvPr id="373" name="Google Shape;373;p20"/>
          <p:cNvGrpSpPr/>
          <p:nvPr/>
        </p:nvGrpSpPr>
        <p:grpSpPr>
          <a:xfrm>
            <a:off x="644056" y="2112579"/>
            <a:ext cx="10927828" cy="4192804"/>
            <a:chOff x="0" y="0"/>
            <a:chExt cx="10927828" cy="4192804"/>
          </a:xfrm>
        </p:grpSpPr>
        <p:sp>
          <p:nvSpPr>
            <p:cNvPr id="374" name="Google Shape;374;p20"/>
            <p:cNvSpPr/>
            <p:nvPr/>
          </p:nvSpPr>
          <p:spPr>
            <a:xfrm>
              <a:off x="0" y="0"/>
              <a:ext cx="9288654" cy="1257841"/>
            </a:xfrm>
            <a:prstGeom prst="roundRect">
              <a:avLst>
                <a:gd name="adj" fmla="val 10000"/>
              </a:avLst>
            </a:prstGeom>
            <a:solidFill>
              <a:srgbClr val="BF504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0"/>
            <p:cNvSpPr txBox="1"/>
            <p:nvPr/>
          </p:nvSpPr>
          <p:spPr>
            <a:xfrm>
              <a:off x="36841" y="36841"/>
              <a:ext cx="7931345" cy="1184159"/>
            </a:xfrm>
            <a:prstGeom prst="rect">
              <a:avLst/>
            </a:prstGeom>
            <a:noFill/>
            <a:ln>
              <a:noFill/>
            </a:ln>
          </p:spPr>
          <p:txBody>
            <a:bodyPr spcFirstLastPara="1" wrap="square" lIns="87625" tIns="87625" rIns="87625" bIns="87625" anchor="ctr" anchorCtr="0">
              <a:noAutofit/>
            </a:bodyPr>
            <a:lstStyle/>
            <a:p>
              <a:pPr marL="0" marR="0" lvl="0" indent="0" algn="l" rtl="0">
                <a:lnSpc>
                  <a:spcPct val="90000"/>
                </a:lnSpc>
                <a:spcBef>
                  <a:spcPts val="0"/>
                </a:spcBef>
                <a:spcAft>
                  <a:spcPts val="0"/>
                </a:spcAft>
                <a:buClr>
                  <a:schemeClr val="lt1"/>
                </a:buClr>
                <a:buSzPts val="2300"/>
                <a:buFont typeface="Calibri"/>
                <a:buNone/>
              </a:pPr>
              <a:r>
                <a:rPr lang="en-US" sz="2300">
                  <a:solidFill>
                    <a:schemeClr val="lt1"/>
                  </a:solidFill>
                  <a:latin typeface="Calibri"/>
                  <a:ea typeface="Calibri"/>
                  <a:cs typeface="Calibri"/>
                  <a:sym typeface="Calibri"/>
                </a:rPr>
                <a:t>Microlearning techniques involve breaking down complex subjects into smaller, more manageable chunks of information;</a:t>
              </a:r>
              <a:endParaRPr sz="2300">
                <a:solidFill>
                  <a:schemeClr val="lt1"/>
                </a:solidFill>
                <a:latin typeface="Calibri"/>
                <a:ea typeface="Calibri"/>
                <a:cs typeface="Calibri"/>
                <a:sym typeface="Calibri"/>
              </a:endParaRPr>
            </a:p>
          </p:txBody>
        </p:sp>
        <p:sp>
          <p:nvSpPr>
            <p:cNvPr id="376" name="Google Shape;376;p20"/>
            <p:cNvSpPr/>
            <p:nvPr/>
          </p:nvSpPr>
          <p:spPr>
            <a:xfrm>
              <a:off x="819587" y="1467481"/>
              <a:ext cx="9288654" cy="1257841"/>
            </a:xfrm>
            <a:prstGeom prst="roundRect">
              <a:avLst>
                <a:gd name="adj" fmla="val 10000"/>
              </a:avLst>
            </a:prstGeom>
            <a:solidFill>
              <a:schemeClr val="accent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0"/>
            <p:cNvSpPr txBox="1"/>
            <p:nvPr/>
          </p:nvSpPr>
          <p:spPr>
            <a:xfrm>
              <a:off x="856428" y="1504322"/>
              <a:ext cx="7577788" cy="1184159"/>
            </a:xfrm>
            <a:prstGeom prst="rect">
              <a:avLst/>
            </a:prstGeom>
            <a:noFill/>
            <a:ln>
              <a:noFill/>
            </a:ln>
          </p:spPr>
          <p:txBody>
            <a:bodyPr spcFirstLastPara="1" wrap="square" lIns="87625" tIns="87625" rIns="87625" bIns="87625" anchor="ctr" anchorCtr="0">
              <a:noAutofit/>
            </a:bodyPr>
            <a:lstStyle/>
            <a:p>
              <a:pPr marL="0" marR="0" lvl="0" indent="0" algn="l" rtl="0">
                <a:lnSpc>
                  <a:spcPct val="90000"/>
                </a:lnSpc>
                <a:spcBef>
                  <a:spcPts val="0"/>
                </a:spcBef>
                <a:spcAft>
                  <a:spcPts val="0"/>
                </a:spcAft>
                <a:buClr>
                  <a:schemeClr val="lt1"/>
                </a:buClr>
                <a:buSzPts val="2300"/>
                <a:buFont typeface="Calibri"/>
                <a:buNone/>
              </a:pPr>
              <a:r>
                <a:rPr lang="en-US" sz="2300">
                  <a:solidFill>
                    <a:schemeClr val="lt1"/>
                  </a:solidFill>
                  <a:latin typeface="Calibri"/>
                  <a:ea typeface="Calibri"/>
                  <a:cs typeface="Calibri"/>
                  <a:sym typeface="Calibri"/>
                </a:rPr>
                <a:t>Easier for adults to absorb and retain new knowledge;</a:t>
              </a:r>
              <a:endParaRPr/>
            </a:p>
          </p:txBody>
        </p:sp>
        <p:sp>
          <p:nvSpPr>
            <p:cNvPr id="378" name="Google Shape;378;p20"/>
            <p:cNvSpPr/>
            <p:nvPr/>
          </p:nvSpPr>
          <p:spPr>
            <a:xfrm>
              <a:off x="1639174" y="2934963"/>
              <a:ext cx="9288654" cy="1257841"/>
            </a:xfrm>
            <a:prstGeom prst="roundRect">
              <a:avLst>
                <a:gd name="adj" fmla="val 10000"/>
              </a:avLst>
            </a:pr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0"/>
            <p:cNvSpPr txBox="1"/>
            <p:nvPr/>
          </p:nvSpPr>
          <p:spPr>
            <a:xfrm>
              <a:off x="1676015" y="2971804"/>
              <a:ext cx="7577788" cy="1184159"/>
            </a:xfrm>
            <a:prstGeom prst="rect">
              <a:avLst/>
            </a:prstGeom>
            <a:noFill/>
            <a:ln>
              <a:noFill/>
            </a:ln>
          </p:spPr>
          <p:txBody>
            <a:bodyPr spcFirstLastPara="1" wrap="square" lIns="87625" tIns="87625" rIns="87625" bIns="87625" anchor="ctr" anchorCtr="0">
              <a:noAutofit/>
            </a:bodyPr>
            <a:lstStyle/>
            <a:p>
              <a:pPr marL="0" marR="0" lvl="0" indent="0" algn="l" rtl="0">
                <a:lnSpc>
                  <a:spcPct val="90000"/>
                </a:lnSpc>
                <a:spcBef>
                  <a:spcPts val="0"/>
                </a:spcBef>
                <a:spcAft>
                  <a:spcPts val="0"/>
                </a:spcAft>
                <a:buClr>
                  <a:schemeClr val="lt1"/>
                </a:buClr>
                <a:buSzPts val="2300"/>
                <a:buFont typeface="Calibri"/>
                <a:buNone/>
              </a:pPr>
              <a:r>
                <a:rPr lang="en-US" sz="2300">
                  <a:solidFill>
                    <a:schemeClr val="lt1"/>
                  </a:solidFill>
                  <a:latin typeface="Calibri"/>
                  <a:ea typeface="Calibri"/>
                  <a:cs typeface="Calibri"/>
                  <a:sym typeface="Calibri"/>
                </a:rPr>
                <a:t>Focus on one topic at a time rather than trying to take in a large amount of information all at once.</a:t>
              </a:r>
              <a:endParaRPr sz="2300">
                <a:solidFill>
                  <a:schemeClr val="lt1"/>
                </a:solidFill>
                <a:latin typeface="Calibri"/>
                <a:ea typeface="Calibri"/>
                <a:cs typeface="Calibri"/>
                <a:sym typeface="Calibri"/>
              </a:endParaRPr>
            </a:p>
          </p:txBody>
        </p:sp>
        <p:sp>
          <p:nvSpPr>
            <p:cNvPr id="380" name="Google Shape;380;p20"/>
            <p:cNvSpPr/>
            <p:nvPr/>
          </p:nvSpPr>
          <p:spPr>
            <a:xfrm>
              <a:off x="8471057" y="953863"/>
              <a:ext cx="817596" cy="817596"/>
            </a:xfrm>
            <a:prstGeom prst="downArrow">
              <a:avLst>
                <a:gd name="adj1" fmla="val 55000"/>
                <a:gd name="adj2" fmla="val 45000"/>
              </a:avLst>
            </a:prstGeom>
            <a:solidFill>
              <a:srgbClr val="E7CFCF">
                <a:alpha val="89803"/>
              </a:srgbClr>
            </a:solidFill>
            <a:ln w="25400" cap="flat" cmpd="sng">
              <a:solidFill>
                <a:srgbClr val="E7CFCF">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0"/>
            <p:cNvSpPr txBox="1"/>
            <p:nvPr/>
          </p:nvSpPr>
          <p:spPr>
            <a:xfrm>
              <a:off x="8655016" y="953863"/>
              <a:ext cx="449678" cy="615241"/>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dk1"/>
                </a:buClr>
                <a:buSzPts val="3600"/>
                <a:buFont typeface="Calibri"/>
                <a:buNone/>
              </a:pPr>
              <a:endParaRPr sz="3600">
                <a:solidFill>
                  <a:schemeClr val="dk1"/>
                </a:solidFill>
                <a:latin typeface="Calibri"/>
                <a:ea typeface="Calibri"/>
                <a:cs typeface="Calibri"/>
                <a:sym typeface="Calibri"/>
              </a:endParaRPr>
            </a:p>
          </p:txBody>
        </p:sp>
        <p:sp>
          <p:nvSpPr>
            <p:cNvPr id="382" name="Google Shape;382;p20"/>
            <p:cNvSpPr/>
            <p:nvPr/>
          </p:nvSpPr>
          <p:spPr>
            <a:xfrm>
              <a:off x="9290644" y="2412959"/>
              <a:ext cx="817596" cy="817596"/>
            </a:xfrm>
            <a:prstGeom prst="downArrow">
              <a:avLst>
                <a:gd name="adj1" fmla="val 55000"/>
                <a:gd name="adj2" fmla="val 45000"/>
              </a:avLst>
            </a:prstGeom>
            <a:solidFill>
              <a:srgbClr val="DDE5D0">
                <a:alpha val="89803"/>
              </a:srgbClr>
            </a:solidFill>
            <a:ln w="25400" cap="flat" cmpd="sng">
              <a:solidFill>
                <a:srgbClr val="DDE5D0">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0"/>
            <p:cNvSpPr txBox="1"/>
            <p:nvPr/>
          </p:nvSpPr>
          <p:spPr>
            <a:xfrm>
              <a:off x="9474603" y="2412959"/>
              <a:ext cx="449678" cy="615241"/>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dk1"/>
                </a:buClr>
                <a:buSzPts val="3600"/>
                <a:buFont typeface="Calibri"/>
                <a:buNone/>
              </a:pPr>
              <a:endParaRPr sz="3600">
                <a:solidFill>
                  <a:schemeClr val="dk1"/>
                </a:solidFill>
                <a:latin typeface="Calibri"/>
                <a:ea typeface="Calibri"/>
                <a:cs typeface="Calibri"/>
                <a:sym typeface="Calibri"/>
              </a:endParaRPr>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21"/>
          <p:cNvSpPr txBox="1">
            <a:spLocks noGrp="1"/>
          </p:cNvSpPr>
          <p:nvPr>
            <p:ph type="title"/>
          </p:nvPr>
        </p:nvSpPr>
        <p:spPr>
          <a:xfrm>
            <a:off x="524741" y="620392"/>
            <a:ext cx="3808268" cy="5504688"/>
          </a:xfrm>
          <a:prstGeom prst="rect">
            <a:avLst/>
          </a:prstGeom>
          <a:noFill/>
          <a:ln>
            <a:noFill/>
          </a:ln>
        </p:spPr>
        <p:txBody>
          <a:bodyPr spcFirstLastPara="1" wrap="square" lIns="0" tIns="0" rIns="0" bIns="0" anchor="t" anchorCtr="0">
            <a:normAutofit/>
          </a:bodyPr>
          <a:lstStyle/>
          <a:p>
            <a:pPr marL="0" lvl="0" indent="0" algn="l" rtl="0">
              <a:spcBef>
                <a:spcPts val="0"/>
              </a:spcBef>
              <a:spcAft>
                <a:spcPts val="0"/>
              </a:spcAft>
              <a:buNone/>
            </a:pPr>
            <a:r>
              <a:rPr lang="en-US" sz="5100"/>
              <a:t>Personalized learning...</a:t>
            </a:r>
            <a:endParaRPr sz="5100"/>
          </a:p>
        </p:txBody>
      </p:sp>
      <p:grpSp>
        <p:nvGrpSpPr>
          <p:cNvPr id="389" name="Google Shape;389;p21"/>
          <p:cNvGrpSpPr/>
          <p:nvPr/>
        </p:nvGrpSpPr>
        <p:grpSpPr>
          <a:xfrm>
            <a:off x="5468389" y="624360"/>
            <a:ext cx="6263640" cy="5496751"/>
            <a:chOff x="0" y="3968"/>
            <a:chExt cx="6263640" cy="5496751"/>
          </a:xfrm>
        </p:grpSpPr>
        <p:sp>
          <p:nvSpPr>
            <p:cNvPr id="390" name="Google Shape;390;p21"/>
            <p:cNvSpPr/>
            <p:nvPr/>
          </p:nvSpPr>
          <p:spPr>
            <a:xfrm>
              <a:off x="0" y="3968"/>
              <a:ext cx="6263640" cy="1784250"/>
            </a:xfrm>
            <a:prstGeom prst="roundRect">
              <a:avLst>
                <a:gd name="adj" fmla="val 16667"/>
              </a:avLst>
            </a:prstGeom>
            <a:solidFill>
              <a:srgbClr val="49ACC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1"/>
            <p:cNvSpPr txBox="1"/>
            <p:nvPr/>
          </p:nvSpPr>
          <p:spPr>
            <a:xfrm>
              <a:off x="87100" y="91068"/>
              <a:ext cx="6089440" cy="1610050"/>
            </a:xfrm>
            <a:prstGeom prst="rect">
              <a:avLst/>
            </a:prstGeom>
            <a:noFill/>
            <a:ln>
              <a:noFill/>
            </a:ln>
          </p:spPr>
          <p:txBody>
            <a:bodyPr spcFirstLastPara="1" wrap="square" lIns="95250" tIns="95250" rIns="95250" bIns="95250" anchor="ctr" anchorCtr="0">
              <a:noAutofit/>
            </a:bodyPr>
            <a:lstStyle/>
            <a:p>
              <a:pPr marL="0" marR="0" lvl="0" indent="0" algn="l" rtl="0">
                <a:lnSpc>
                  <a:spcPct val="90000"/>
                </a:lnSpc>
                <a:spcBef>
                  <a:spcPts val="0"/>
                </a:spcBef>
                <a:spcAft>
                  <a:spcPts val="0"/>
                </a:spcAft>
                <a:buClr>
                  <a:schemeClr val="lt1"/>
                </a:buClr>
                <a:buSzPts val="2500"/>
                <a:buFont typeface="Calibri"/>
                <a:buNone/>
              </a:pPr>
              <a:r>
                <a:rPr lang="en-US" sz="2500">
                  <a:solidFill>
                    <a:schemeClr val="lt1"/>
                  </a:solidFill>
                  <a:latin typeface="Calibri"/>
                  <a:ea typeface="Calibri"/>
                  <a:cs typeface="Calibri"/>
                  <a:sym typeface="Calibri"/>
                </a:rPr>
                <a:t>Personalized learning is an educational approach that customizes learning for each student’s strengths, needs, skills, and interests</a:t>
              </a:r>
              <a:endParaRPr/>
            </a:p>
          </p:txBody>
        </p:sp>
        <p:sp>
          <p:nvSpPr>
            <p:cNvPr id="392" name="Google Shape;392;p21"/>
            <p:cNvSpPr/>
            <p:nvPr/>
          </p:nvSpPr>
          <p:spPr>
            <a:xfrm>
              <a:off x="0" y="1860218"/>
              <a:ext cx="6263640" cy="1784250"/>
            </a:xfrm>
            <a:prstGeom prst="roundRect">
              <a:avLst>
                <a:gd name="adj" fmla="val 16667"/>
              </a:avLst>
            </a:prstGeom>
            <a:solidFill>
              <a:srgbClr val="5FDF4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1"/>
            <p:cNvSpPr txBox="1"/>
            <p:nvPr/>
          </p:nvSpPr>
          <p:spPr>
            <a:xfrm>
              <a:off x="87100" y="1947318"/>
              <a:ext cx="6089440" cy="1610050"/>
            </a:xfrm>
            <a:prstGeom prst="rect">
              <a:avLst/>
            </a:prstGeom>
            <a:noFill/>
            <a:ln>
              <a:noFill/>
            </a:ln>
          </p:spPr>
          <p:txBody>
            <a:bodyPr spcFirstLastPara="1" wrap="square" lIns="95250" tIns="95250" rIns="95250" bIns="95250" anchor="ctr" anchorCtr="0">
              <a:noAutofit/>
            </a:bodyPr>
            <a:lstStyle/>
            <a:p>
              <a:pPr marL="0" marR="0" lvl="0" indent="0" algn="l" rtl="0">
                <a:lnSpc>
                  <a:spcPct val="90000"/>
                </a:lnSpc>
                <a:spcBef>
                  <a:spcPts val="0"/>
                </a:spcBef>
                <a:spcAft>
                  <a:spcPts val="0"/>
                </a:spcAft>
                <a:buClr>
                  <a:schemeClr val="lt1"/>
                </a:buClr>
                <a:buSzPts val="2500"/>
                <a:buFont typeface="Calibri"/>
                <a:buNone/>
              </a:pPr>
              <a:r>
                <a:rPr lang="en-US" sz="2500">
                  <a:solidFill>
                    <a:schemeClr val="lt1"/>
                  </a:solidFill>
                  <a:latin typeface="Calibri"/>
                  <a:ea typeface="Calibri"/>
                  <a:cs typeface="Calibri"/>
                  <a:sym typeface="Calibri"/>
                </a:rPr>
                <a:t>takes into account the individual needs, preferences, and learning styles of each learner;</a:t>
              </a:r>
              <a:endParaRPr sz="2500">
                <a:solidFill>
                  <a:schemeClr val="lt1"/>
                </a:solidFill>
                <a:latin typeface="Calibri"/>
                <a:ea typeface="Calibri"/>
                <a:cs typeface="Calibri"/>
                <a:sym typeface="Calibri"/>
              </a:endParaRPr>
            </a:p>
          </p:txBody>
        </p:sp>
        <p:sp>
          <p:nvSpPr>
            <p:cNvPr id="394" name="Google Shape;394;p21"/>
            <p:cNvSpPr/>
            <p:nvPr/>
          </p:nvSpPr>
          <p:spPr>
            <a:xfrm>
              <a:off x="0" y="3716469"/>
              <a:ext cx="6263640" cy="1784250"/>
            </a:xfrm>
            <a:prstGeom prst="roundRect">
              <a:avLst>
                <a:gd name="adj" fmla="val 16667"/>
              </a:avLst>
            </a:prstGeom>
            <a:solidFill>
              <a:srgbClr val="F6944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1"/>
            <p:cNvSpPr txBox="1"/>
            <p:nvPr/>
          </p:nvSpPr>
          <p:spPr>
            <a:xfrm>
              <a:off x="87100" y="3803569"/>
              <a:ext cx="6089440" cy="1610050"/>
            </a:xfrm>
            <a:prstGeom prst="rect">
              <a:avLst/>
            </a:prstGeom>
            <a:noFill/>
            <a:ln>
              <a:noFill/>
            </a:ln>
          </p:spPr>
          <p:txBody>
            <a:bodyPr spcFirstLastPara="1" wrap="square" lIns="95250" tIns="95250" rIns="95250" bIns="95250" anchor="ctr" anchorCtr="0">
              <a:noAutofit/>
            </a:bodyPr>
            <a:lstStyle/>
            <a:p>
              <a:pPr marL="0" marR="0" lvl="0" indent="0" algn="l" rtl="0">
                <a:lnSpc>
                  <a:spcPct val="90000"/>
                </a:lnSpc>
                <a:spcBef>
                  <a:spcPts val="0"/>
                </a:spcBef>
                <a:spcAft>
                  <a:spcPts val="0"/>
                </a:spcAft>
                <a:buClr>
                  <a:schemeClr val="lt1"/>
                </a:buClr>
                <a:buSzPts val="2500"/>
                <a:buFont typeface="Calibri"/>
                <a:buNone/>
              </a:pPr>
              <a:r>
                <a:rPr lang="en-US" sz="2500">
                  <a:solidFill>
                    <a:schemeClr val="lt1"/>
                  </a:solidFill>
                  <a:latin typeface="Calibri"/>
                  <a:ea typeface="Calibri"/>
                  <a:cs typeface="Calibri"/>
                  <a:sym typeface="Calibri"/>
                </a:rPr>
                <a:t>allows adults to progress at their own pace and to focus on the areas that are most relevant to them;</a:t>
              </a:r>
              <a:endParaRPr sz="2500">
                <a:solidFill>
                  <a:schemeClr val="lt1"/>
                </a:solidFill>
                <a:latin typeface="Calibri"/>
                <a:ea typeface="Calibri"/>
                <a:cs typeface="Calibri"/>
                <a:sym typeface="Calibri"/>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8739" y="731011"/>
            <a:ext cx="7814945" cy="4165600"/>
          </a:xfrm>
          <a:prstGeom prst="rect">
            <a:avLst/>
          </a:prstGeom>
        </p:spPr>
        <p:txBody>
          <a:bodyPr vert="horz" wrap="square" lIns="0" tIns="48895" rIns="0" bIns="0" rtlCol="0">
            <a:spAutoFit/>
          </a:bodyPr>
          <a:lstStyle/>
          <a:p>
            <a:pPr marL="12700" marR="307340">
              <a:lnSpc>
                <a:spcPct val="90000"/>
              </a:lnSpc>
              <a:spcBef>
                <a:spcPts val="385"/>
              </a:spcBef>
              <a:tabLst>
                <a:tab pos="779145" algn="l"/>
                <a:tab pos="2437130" algn="l"/>
                <a:tab pos="2950210" algn="l"/>
                <a:tab pos="3587750" algn="l"/>
                <a:tab pos="4300220" algn="l"/>
                <a:tab pos="4959985" algn="l"/>
                <a:tab pos="5608320" algn="l"/>
                <a:tab pos="5756910" algn="l"/>
                <a:tab pos="5971540" algn="l"/>
                <a:tab pos="6296025" algn="l"/>
              </a:tabLst>
            </a:pPr>
            <a:r>
              <a:rPr sz="2400" b="1" spc="-160" dirty="0">
                <a:latin typeface="Arial"/>
                <a:cs typeface="Arial"/>
              </a:rPr>
              <a:t>THE</a:t>
            </a:r>
            <a:r>
              <a:rPr sz="2400" b="1" spc="300" dirty="0">
                <a:latin typeface="Arial"/>
                <a:cs typeface="Arial"/>
              </a:rPr>
              <a:t> </a:t>
            </a:r>
            <a:r>
              <a:rPr sz="2400" b="1" spc="-165" dirty="0">
                <a:latin typeface="Arial"/>
                <a:cs typeface="Arial"/>
              </a:rPr>
              <a:t>OBJECTIVE:	</a:t>
            </a:r>
            <a:r>
              <a:rPr sz="2400" spc="-155" dirty="0">
                <a:latin typeface="Microsoft Sans Serif"/>
                <a:cs typeface="Microsoft Sans Serif"/>
              </a:rPr>
              <a:t>TO	</a:t>
            </a:r>
            <a:r>
              <a:rPr sz="2400" spc="-160" dirty="0">
                <a:latin typeface="Microsoft Sans Serif"/>
                <a:cs typeface="Microsoft Sans Serif"/>
              </a:rPr>
              <a:t>CREATE</a:t>
            </a:r>
            <a:r>
              <a:rPr sz="2400" spc="355" dirty="0">
                <a:latin typeface="Microsoft Sans Serif"/>
                <a:cs typeface="Microsoft Sans Serif"/>
              </a:rPr>
              <a:t> </a:t>
            </a:r>
            <a:r>
              <a:rPr sz="2400" spc="-15" dirty="0">
                <a:latin typeface="Microsoft Sans Serif"/>
                <a:cs typeface="Microsoft Sans Serif"/>
              </a:rPr>
              <a:t>AND	</a:t>
            </a:r>
            <a:r>
              <a:rPr sz="2400" spc="-120" dirty="0">
                <a:latin typeface="Microsoft Sans Serif"/>
                <a:cs typeface="Microsoft Sans Serif"/>
              </a:rPr>
              <a:t>PROMOTE </a:t>
            </a:r>
            <a:r>
              <a:rPr sz="2400" spc="-114" dirty="0">
                <a:latin typeface="Microsoft Sans Serif"/>
                <a:cs typeface="Microsoft Sans Serif"/>
              </a:rPr>
              <a:t> </a:t>
            </a:r>
            <a:r>
              <a:rPr sz="2400" spc="-80" dirty="0">
                <a:solidFill>
                  <a:srgbClr val="00AF50"/>
                </a:solidFill>
                <a:latin typeface="Microsoft Sans Serif"/>
                <a:cs typeface="Microsoft Sans Serif"/>
              </a:rPr>
              <a:t>LEARNING</a:t>
            </a:r>
            <a:r>
              <a:rPr sz="2400" spc="350" dirty="0">
                <a:solidFill>
                  <a:srgbClr val="00AF50"/>
                </a:solidFill>
                <a:latin typeface="Microsoft Sans Serif"/>
                <a:cs typeface="Microsoft Sans Serif"/>
              </a:rPr>
              <a:t> </a:t>
            </a:r>
            <a:r>
              <a:rPr sz="2400" spc="-105" dirty="0">
                <a:solidFill>
                  <a:srgbClr val="00AF50"/>
                </a:solidFill>
                <a:latin typeface="Microsoft Sans Serif"/>
                <a:cs typeface="Microsoft Sans Serif"/>
              </a:rPr>
              <a:t>OPPORTUNITIES</a:t>
            </a:r>
            <a:r>
              <a:rPr sz="2400" spc="360" dirty="0">
                <a:solidFill>
                  <a:srgbClr val="00AF50"/>
                </a:solidFill>
                <a:latin typeface="Microsoft Sans Serif"/>
                <a:cs typeface="Microsoft Sans Serif"/>
              </a:rPr>
              <a:t> </a:t>
            </a:r>
            <a:r>
              <a:rPr sz="2400" spc="-70" dirty="0">
                <a:solidFill>
                  <a:srgbClr val="00AF50"/>
                </a:solidFill>
                <a:latin typeface="Microsoft Sans Serif"/>
                <a:cs typeface="Microsoft Sans Serif"/>
              </a:rPr>
              <a:t>AMONG</a:t>
            </a:r>
            <a:r>
              <a:rPr sz="2400" spc="365" dirty="0">
                <a:solidFill>
                  <a:srgbClr val="00AF50"/>
                </a:solidFill>
                <a:latin typeface="Microsoft Sans Serif"/>
                <a:cs typeface="Microsoft Sans Serif"/>
              </a:rPr>
              <a:t> </a:t>
            </a:r>
            <a:r>
              <a:rPr sz="2400" spc="-10" dirty="0">
                <a:solidFill>
                  <a:srgbClr val="00AF50"/>
                </a:solidFill>
                <a:latin typeface="Microsoft Sans Serif"/>
                <a:cs typeface="Microsoft Sans Serif"/>
              </a:rPr>
              <a:t>ALL	</a:t>
            </a:r>
            <a:r>
              <a:rPr sz="2400" spc="-65" dirty="0">
                <a:solidFill>
                  <a:srgbClr val="00AF50"/>
                </a:solidFill>
                <a:latin typeface="Microsoft Sans Serif"/>
                <a:cs typeface="Microsoft Sans Serif"/>
              </a:rPr>
              <a:t>CITIZENS </a:t>
            </a:r>
            <a:r>
              <a:rPr sz="2400" spc="-60" dirty="0">
                <a:solidFill>
                  <a:srgbClr val="00AF50"/>
                </a:solidFill>
                <a:latin typeface="Microsoft Sans Serif"/>
                <a:cs typeface="Microsoft Sans Serif"/>
              </a:rPr>
              <a:t> </a:t>
            </a:r>
            <a:r>
              <a:rPr sz="2400" spc="-15" dirty="0">
                <a:latin typeface="Microsoft Sans Serif"/>
                <a:cs typeface="Microsoft Sans Serif"/>
              </a:rPr>
              <a:t>AND	</a:t>
            </a:r>
            <a:r>
              <a:rPr sz="2400" spc="-110" dirty="0">
                <a:latin typeface="Microsoft Sans Serif"/>
                <a:cs typeface="Microsoft Sans Serif"/>
              </a:rPr>
              <a:t>GENERATIONS</a:t>
            </a:r>
            <a:r>
              <a:rPr sz="2400" spc="350" dirty="0">
                <a:latin typeface="Microsoft Sans Serif"/>
                <a:cs typeface="Microsoft Sans Serif"/>
              </a:rPr>
              <a:t> </a:t>
            </a:r>
            <a:r>
              <a:rPr sz="2400" spc="-15" dirty="0">
                <a:latin typeface="Microsoft Sans Serif"/>
                <a:cs typeface="Microsoft Sans Serif"/>
              </a:rPr>
              <a:t>VIA	</a:t>
            </a:r>
            <a:r>
              <a:rPr sz="2400" spc="-90" dirty="0">
                <a:latin typeface="Microsoft Sans Serif"/>
                <a:cs typeface="Microsoft Sans Serif"/>
              </a:rPr>
              <a:t>INTRODUCING	</a:t>
            </a:r>
            <a:r>
              <a:rPr sz="2400" spc="-60" dirty="0">
                <a:solidFill>
                  <a:srgbClr val="00AF50"/>
                </a:solidFill>
                <a:latin typeface="Microsoft Sans Serif"/>
                <a:cs typeface="Microsoft Sans Serif"/>
              </a:rPr>
              <a:t>AN	</a:t>
            </a:r>
            <a:r>
              <a:rPr sz="2400" spc="-55" dirty="0">
                <a:solidFill>
                  <a:srgbClr val="00AF50"/>
                </a:solidFill>
                <a:latin typeface="Microsoft Sans Serif"/>
                <a:cs typeface="Microsoft Sans Serif"/>
              </a:rPr>
              <a:t>ONLINE </a:t>
            </a:r>
            <a:r>
              <a:rPr sz="2400" spc="-50" dirty="0">
                <a:solidFill>
                  <a:srgbClr val="00AF50"/>
                </a:solidFill>
                <a:latin typeface="Microsoft Sans Serif"/>
                <a:cs typeface="Microsoft Sans Serif"/>
              </a:rPr>
              <a:t> </a:t>
            </a:r>
            <a:r>
              <a:rPr sz="2400" spc="-85" dirty="0">
                <a:solidFill>
                  <a:srgbClr val="00AF50"/>
                </a:solidFill>
                <a:latin typeface="Microsoft Sans Serif"/>
                <a:cs typeface="Microsoft Sans Serif"/>
              </a:rPr>
              <a:t>LEARNING</a:t>
            </a:r>
            <a:r>
              <a:rPr sz="2400" spc="340" dirty="0">
                <a:solidFill>
                  <a:srgbClr val="00AF50"/>
                </a:solidFill>
                <a:latin typeface="Microsoft Sans Serif"/>
                <a:cs typeface="Microsoft Sans Serif"/>
              </a:rPr>
              <a:t> </a:t>
            </a:r>
            <a:r>
              <a:rPr sz="2400" spc="-55" dirty="0">
                <a:solidFill>
                  <a:srgbClr val="00AF50"/>
                </a:solidFill>
                <a:latin typeface="Microsoft Sans Serif"/>
                <a:cs typeface="Microsoft Sans Serif"/>
              </a:rPr>
              <a:t>PLATFORM</a:t>
            </a:r>
            <a:r>
              <a:rPr sz="2400" spc="-55" dirty="0">
                <a:latin typeface="Microsoft Sans Serif"/>
                <a:cs typeface="Microsoft Sans Serif"/>
              </a:rPr>
              <a:t>,</a:t>
            </a:r>
            <a:r>
              <a:rPr sz="2400" spc="360" dirty="0">
                <a:latin typeface="Microsoft Sans Serif"/>
                <a:cs typeface="Microsoft Sans Serif"/>
              </a:rPr>
              <a:t> </a:t>
            </a:r>
            <a:r>
              <a:rPr sz="2400" spc="-175" dirty="0">
                <a:latin typeface="Microsoft Sans Serif"/>
                <a:cs typeface="Microsoft Sans Serif"/>
              </a:rPr>
              <a:t>WHERE</a:t>
            </a:r>
            <a:r>
              <a:rPr sz="2400" spc="-100" dirty="0">
                <a:latin typeface="Microsoft Sans Serif"/>
                <a:cs typeface="Microsoft Sans Serif"/>
              </a:rPr>
              <a:t> </a:t>
            </a:r>
            <a:r>
              <a:rPr sz="2400" spc="-180" dirty="0">
                <a:latin typeface="Microsoft Sans Serif"/>
                <a:cs typeface="Microsoft Sans Serif"/>
              </a:rPr>
              <a:t>COURSES</a:t>
            </a:r>
            <a:r>
              <a:rPr sz="2400" spc="-100" dirty="0">
                <a:latin typeface="Microsoft Sans Serif"/>
                <a:cs typeface="Microsoft Sans Serif"/>
              </a:rPr>
              <a:t> </a:t>
            </a:r>
            <a:r>
              <a:rPr sz="2400" spc="-30" dirty="0">
                <a:latin typeface="Microsoft Sans Serif"/>
                <a:cs typeface="Microsoft Sans Serif"/>
              </a:rPr>
              <a:t>AIMED</a:t>
            </a:r>
            <a:r>
              <a:rPr sz="2400" spc="360" dirty="0">
                <a:latin typeface="Microsoft Sans Serif"/>
                <a:cs typeface="Microsoft Sans Serif"/>
              </a:rPr>
              <a:t> </a:t>
            </a:r>
            <a:r>
              <a:rPr sz="2400" spc="-110" dirty="0">
                <a:latin typeface="Microsoft Sans Serif"/>
                <a:cs typeface="Microsoft Sans Serif"/>
              </a:rPr>
              <a:t>AT </a:t>
            </a:r>
            <a:r>
              <a:rPr sz="2400" spc="-625" dirty="0">
                <a:latin typeface="Microsoft Sans Serif"/>
                <a:cs typeface="Microsoft Sans Serif"/>
              </a:rPr>
              <a:t> </a:t>
            </a:r>
            <a:r>
              <a:rPr sz="2400" spc="-105" dirty="0">
                <a:solidFill>
                  <a:srgbClr val="00AF50"/>
                </a:solidFill>
                <a:latin typeface="Microsoft Sans Serif"/>
                <a:cs typeface="Microsoft Sans Serif"/>
              </a:rPr>
              <a:t>INCREASING</a:t>
            </a:r>
            <a:r>
              <a:rPr sz="2400" spc="370" dirty="0">
                <a:solidFill>
                  <a:srgbClr val="00AF50"/>
                </a:solidFill>
                <a:latin typeface="Microsoft Sans Serif"/>
                <a:cs typeface="Microsoft Sans Serif"/>
              </a:rPr>
              <a:t> </a:t>
            </a:r>
            <a:r>
              <a:rPr sz="2400" spc="-40" dirty="0">
                <a:solidFill>
                  <a:srgbClr val="00AF50"/>
                </a:solidFill>
                <a:latin typeface="Microsoft Sans Serif"/>
                <a:cs typeface="Microsoft Sans Serif"/>
              </a:rPr>
              <a:t>DIGITAL</a:t>
            </a:r>
            <a:r>
              <a:rPr sz="2400" spc="375" dirty="0">
                <a:solidFill>
                  <a:srgbClr val="00AF50"/>
                </a:solidFill>
                <a:latin typeface="Microsoft Sans Serif"/>
                <a:cs typeface="Microsoft Sans Serif"/>
              </a:rPr>
              <a:t> </a:t>
            </a:r>
            <a:r>
              <a:rPr sz="2400" spc="-80" dirty="0">
                <a:solidFill>
                  <a:srgbClr val="00AF50"/>
                </a:solidFill>
                <a:latin typeface="Microsoft Sans Serif"/>
                <a:cs typeface="Microsoft Sans Serif"/>
              </a:rPr>
              <a:t>SKILLS	</a:t>
            </a:r>
            <a:r>
              <a:rPr sz="2400" spc="-50" dirty="0">
                <a:latin typeface="Microsoft Sans Serif"/>
                <a:cs typeface="Microsoft Sans Serif"/>
              </a:rPr>
              <a:t>WILL</a:t>
            </a:r>
            <a:r>
              <a:rPr sz="2400" spc="360" dirty="0">
                <a:latin typeface="Microsoft Sans Serif"/>
                <a:cs typeface="Microsoft Sans Serif"/>
              </a:rPr>
              <a:t> </a:t>
            </a:r>
            <a:r>
              <a:rPr sz="2400" spc="-165" dirty="0">
                <a:latin typeface="Microsoft Sans Serif"/>
                <a:cs typeface="Microsoft Sans Serif"/>
              </a:rPr>
              <a:t>BE	</a:t>
            </a:r>
            <a:r>
              <a:rPr sz="2400" spc="-10" dirty="0">
                <a:latin typeface="Microsoft Sans Serif"/>
                <a:cs typeface="Microsoft Sans Serif"/>
              </a:rPr>
              <a:t>AVAILABLE</a:t>
            </a:r>
            <a:endParaRPr sz="2400">
              <a:latin typeface="Microsoft Sans Serif"/>
              <a:cs typeface="Microsoft Sans Serif"/>
            </a:endParaRPr>
          </a:p>
          <a:p>
            <a:pPr>
              <a:lnSpc>
                <a:spcPct val="100000"/>
              </a:lnSpc>
            </a:pPr>
            <a:endParaRPr sz="3350">
              <a:latin typeface="Microsoft Sans Serif"/>
              <a:cs typeface="Microsoft Sans Serif"/>
            </a:endParaRPr>
          </a:p>
          <a:p>
            <a:pPr marL="12700" marR="5080">
              <a:lnSpc>
                <a:spcPct val="90000"/>
              </a:lnSpc>
              <a:tabLst>
                <a:tab pos="728980" algn="l"/>
                <a:tab pos="1346200" algn="l"/>
                <a:tab pos="1410335" algn="l"/>
                <a:tab pos="1486535" algn="l"/>
                <a:tab pos="2252980" algn="l"/>
                <a:tab pos="3495675" algn="l"/>
                <a:tab pos="3989704" algn="l"/>
                <a:tab pos="4676140" algn="l"/>
                <a:tab pos="5367020" algn="l"/>
                <a:tab pos="5598795" algn="l"/>
                <a:tab pos="6016625" algn="l"/>
              </a:tabLst>
            </a:pPr>
            <a:r>
              <a:rPr sz="2400" spc="-95" dirty="0">
                <a:latin typeface="Microsoft Sans Serif"/>
                <a:cs typeface="Microsoft Sans Serif"/>
              </a:rPr>
              <a:t>SPECIAL	</a:t>
            </a:r>
            <a:r>
              <a:rPr sz="2400" spc="-90" dirty="0">
                <a:latin typeface="Microsoft Sans Serif"/>
                <a:cs typeface="Microsoft Sans Serif"/>
              </a:rPr>
              <a:t>BENEFIT</a:t>
            </a:r>
            <a:r>
              <a:rPr sz="2400" spc="355" dirty="0">
                <a:latin typeface="Microsoft Sans Serif"/>
                <a:cs typeface="Microsoft Sans Serif"/>
              </a:rPr>
              <a:t> </a:t>
            </a:r>
            <a:r>
              <a:rPr sz="2400" spc="-50" dirty="0">
                <a:latin typeface="Microsoft Sans Serif"/>
                <a:cs typeface="Microsoft Sans Serif"/>
              </a:rPr>
              <a:t>WILL	</a:t>
            </a:r>
            <a:r>
              <a:rPr sz="2400" spc="-165" dirty="0">
                <a:latin typeface="Microsoft Sans Serif"/>
                <a:cs typeface="Microsoft Sans Serif"/>
              </a:rPr>
              <a:t>BE	</a:t>
            </a:r>
            <a:r>
              <a:rPr sz="2400" spc="-155" dirty="0">
                <a:latin typeface="Microsoft Sans Serif"/>
                <a:cs typeface="Microsoft Sans Serif"/>
              </a:rPr>
              <a:t>THE	</a:t>
            </a:r>
            <a:r>
              <a:rPr sz="2400" spc="-85" dirty="0">
                <a:solidFill>
                  <a:srgbClr val="00AF50"/>
                </a:solidFill>
                <a:latin typeface="Microsoft Sans Serif"/>
                <a:cs typeface="Microsoft Sans Serif"/>
              </a:rPr>
              <a:t>PSYCHOLOGICAL </a:t>
            </a:r>
            <a:r>
              <a:rPr sz="2400" spc="-80" dirty="0">
                <a:solidFill>
                  <a:srgbClr val="00AF50"/>
                </a:solidFill>
                <a:latin typeface="Microsoft Sans Serif"/>
                <a:cs typeface="Microsoft Sans Serif"/>
              </a:rPr>
              <a:t> </a:t>
            </a:r>
            <a:r>
              <a:rPr sz="2400" spc="-150" dirty="0">
                <a:solidFill>
                  <a:srgbClr val="00AF50"/>
                </a:solidFill>
                <a:latin typeface="Microsoft Sans Serif"/>
                <a:cs typeface="Microsoft Sans Serif"/>
              </a:rPr>
              <a:t>SUPPORT		</a:t>
            </a:r>
            <a:r>
              <a:rPr sz="2400" spc="-15" dirty="0">
                <a:latin typeface="Microsoft Sans Serif"/>
                <a:cs typeface="Microsoft Sans Serif"/>
              </a:rPr>
              <a:t>AND	</a:t>
            </a:r>
            <a:r>
              <a:rPr sz="2400" spc="-85" dirty="0">
                <a:latin typeface="Microsoft Sans Serif"/>
                <a:cs typeface="Microsoft Sans Serif"/>
              </a:rPr>
              <a:t>PROFESSIONAL</a:t>
            </a:r>
            <a:r>
              <a:rPr sz="2400" spc="315" dirty="0">
                <a:latin typeface="Microsoft Sans Serif"/>
                <a:cs typeface="Microsoft Sans Serif"/>
              </a:rPr>
              <a:t> </a:t>
            </a:r>
            <a:r>
              <a:rPr sz="2400" spc="-90" dirty="0">
                <a:latin typeface="Microsoft Sans Serif"/>
                <a:cs typeface="Microsoft Sans Serif"/>
              </a:rPr>
              <a:t>GUIDANCE</a:t>
            </a:r>
            <a:r>
              <a:rPr sz="2400" spc="315" dirty="0">
                <a:latin typeface="Microsoft Sans Serif"/>
                <a:cs typeface="Microsoft Sans Serif"/>
              </a:rPr>
              <a:t> </a:t>
            </a:r>
            <a:r>
              <a:rPr sz="2400" spc="-65" dirty="0">
                <a:latin typeface="Microsoft Sans Serif"/>
                <a:cs typeface="Microsoft Sans Serif"/>
              </a:rPr>
              <a:t>PROVIDED </a:t>
            </a:r>
            <a:r>
              <a:rPr sz="2400" spc="-625" dirty="0">
                <a:latin typeface="Microsoft Sans Serif"/>
                <a:cs typeface="Microsoft Sans Serif"/>
              </a:rPr>
              <a:t> </a:t>
            </a:r>
            <a:r>
              <a:rPr sz="2400" spc="-150" dirty="0">
                <a:latin typeface="Microsoft Sans Serif"/>
                <a:cs typeface="Microsoft Sans Serif"/>
              </a:rPr>
              <a:t>FOR	</a:t>
            </a:r>
            <a:r>
              <a:rPr sz="2400" spc="-155" dirty="0">
                <a:latin typeface="Microsoft Sans Serif"/>
                <a:cs typeface="Microsoft Sans Serif"/>
              </a:rPr>
              <a:t>THE		TARGET</a:t>
            </a:r>
            <a:r>
              <a:rPr sz="2400" spc="360" dirty="0">
                <a:latin typeface="Microsoft Sans Serif"/>
                <a:cs typeface="Microsoft Sans Serif"/>
              </a:rPr>
              <a:t> </a:t>
            </a:r>
            <a:r>
              <a:rPr sz="2400" spc="-170" dirty="0">
                <a:latin typeface="Microsoft Sans Serif"/>
                <a:cs typeface="Microsoft Sans Serif"/>
              </a:rPr>
              <a:t>GROUP</a:t>
            </a:r>
            <a:r>
              <a:rPr sz="2400" spc="340" dirty="0">
                <a:latin typeface="Microsoft Sans Serif"/>
                <a:cs typeface="Microsoft Sans Serif"/>
              </a:rPr>
              <a:t> </a:t>
            </a:r>
            <a:r>
              <a:rPr sz="2400" spc="-120" dirty="0">
                <a:latin typeface="Microsoft Sans Serif"/>
                <a:cs typeface="Microsoft Sans Serif"/>
              </a:rPr>
              <a:t>MEMBERS	</a:t>
            </a:r>
            <a:r>
              <a:rPr sz="2400" dirty="0">
                <a:latin typeface="Microsoft Sans Serif"/>
                <a:cs typeface="Microsoft Sans Serif"/>
              </a:rPr>
              <a:t>-	</a:t>
            </a:r>
            <a:r>
              <a:rPr sz="2400" spc="-65" dirty="0">
                <a:latin typeface="Microsoft Sans Serif"/>
                <a:cs typeface="Microsoft Sans Serif"/>
              </a:rPr>
              <a:t>IN	</a:t>
            </a:r>
            <a:r>
              <a:rPr sz="2400" spc="-140" dirty="0">
                <a:latin typeface="Microsoft Sans Serif"/>
                <a:cs typeface="Microsoft Sans Serif"/>
              </a:rPr>
              <a:t>ORDER</a:t>
            </a:r>
            <a:r>
              <a:rPr sz="2400" spc="-135" dirty="0">
                <a:latin typeface="Microsoft Sans Serif"/>
                <a:cs typeface="Microsoft Sans Serif"/>
              </a:rPr>
              <a:t> </a:t>
            </a:r>
            <a:r>
              <a:rPr sz="2400" spc="-155" dirty="0">
                <a:latin typeface="Microsoft Sans Serif"/>
                <a:cs typeface="Microsoft Sans Serif"/>
              </a:rPr>
              <a:t>TO </a:t>
            </a:r>
            <a:r>
              <a:rPr sz="2400" spc="-150" dirty="0">
                <a:latin typeface="Microsoft Sans Serif"/>
                <a:cs typeface="Microsoft Sans Serif"/>
              </a:rPr>
              <a:t> </a:t>
            </a:r>
            <a:r>
              <a:rPr sz="2400" spc="-60" dirty="0">
                <a:latin typeface="Microsoft Sans Serif"/>
                <a:cs typeface="Microsoft Sans Serif"/>
              </a:rPr>
              <a:t>MOTIVATE</a:t>
            </a:r>
            <a:r>
              <a:rPr sz="2400" spc="340" dirty="0">
                <a:latin typeface="Microsoft Sans Serif"/>
                <a:cs typeface="Microsoft Sans Serif"/>
              </a:rPr>
              <a:t> </a:t>
            </a:r>
            <a:r>
              <a:rPr sz="2400" spc="-125" dirty="0">
                <a:latin typeface="Microsoft Sans Serif"/>
                <a:cs typeface="Microsoft Sans Serif"/>
              </a:rPr>
              <a:t>THEIR</a:t>
            </a:r>
            <a:r>
              <a:rPr sz="2400" spc="355" dirty="0">
                <a:latin typeface="Microsoft Sans Serif"/>
                <a:cs typeface="Microsoft Sans Serif"/>
              </a:rPr>
              <a:t> </a:t>
            </a:r>
            <a:r>
              <a:rPr sz="2400" spc="-150" dirty="0">
                <a:latin typeface="Microsoft Sans Serif"/>
                <a:cs typeface="Microsoft Sans Serif"/>
              </a:rPr>
              <a:t>FURTHER</a:t>
            </a:r>
            <a:r>
              <a:rPr sz="2400" spc="-140" dirty="0">
                <a:latin typeface="Microsoft Sans Serif"/>
                <a:cs typeface="Microsoft Sans Serif"/>
              </a:rPr>
              <a:t> </a:t>
            </a:r>
            <a:r>
              <a:rPr sz="2400" spc="-75" dirty="0">
                <a:latin typeface="Microsoft Sans Serif"/>
                <a:cs typeface="Microsoft Sans Serif"/>
              </a:rPr>
              <a:t>DEVELOPMENT</a:t>
            </a:r>
            <a:endParaRPr sz="2400">
              <a:latin typeface="Microsoft Sans Serif"/>
              <a:cs typeface="Microsoft Sans Serif"/>
            </a:endParaRPr>
          </a:p>
          <a:p>
            <a:pPr marL="12700" marR="80645">
              <a:lnSpc>
                <a:spcPts val="2590"/>
              </a:lnSpc>
              <a:spcBef>
                <a:spcPts val="40"/>
              </a:spcBef>
              <a:tabLst>
                <a:tab pos="779145" algn="l"/>
                <a:tab pos="1339850" algn="l"/>
                <a:tab pos="3037205" algn="l"/>
                <a:tab pos="7172959" algn="l"/>
              </a:tabLst>
            </a:pPr>
            <a:r>
              <a:rPr sz="2400" spc="45" dirty="0">
                <a:latin typeface="Microsoft Sans Serif"/>
                <a:cs typeface="Microsoft Sans Serif"/>
              </a:rPr>
              <a:t>A</a:t>
            </a:r>
            <a:r>
              <a:rPr sz="2400" spc="-10" dirty="0">
                <a:latin typeface="Microsoft Sans Serif"/>
                <a:cs typeface="Microsoft Sans Serif"/>
              </a:rPr>
              <a:t>N</a:t>
            </a:r>
            <a:r>
              <a:rPr sz="2400" spc="-85" dirty="0">
                <a:latin typeface="Microsoft Sans Serif"/>
                <a:cs typeface="Microsoft Sans Serif"/>
              </a:rPr>
              <a:t>D</a:t>
            </a:r>
            <a:r>
              <a:rPr sz="2400" dirty="0">
                <a:latin typeface="Microsoft Sans Serif"/>
                <a:cs typeface="Microsoft Sans Serif"/>
              </a:rPr>
              <a:t>	</a:t>
            </a:r>
            <a:r>
              <a:rPr sz="2400" spc="-220" dirty="0">
                <a:latin typeface="Microsoft Sans Serif"/>
                <a:cs typeface="Microsoft Sans Serif"/>
              </a:rPr>
              <a:t>G</a:t>
            </a:r>
            <a:r>
              <a:rPr sz="2400" spc="-204" dirty="0">
                <a:latin typeface="Microsoft Sans Serif"/>
                <a:cs typeface="Microsoft Sans Serif"/>
              </a:rPr>
              <a:t>R</a:t>
            </a:r>
            <a:r>
              <a:rPr sz="2400" spc="-40" dirty="0">
                <a:latin typeface="Microsoft Sans Serif"/>
                <a:cs typeface="Microsoft Sans Serif"/>
              </a:rPr>
              <a:t>O</a:t>
            </a:r>
            <a:r>
              <a:rPr sz="2400" spc="-160" dirty="0">
                <a:latin typeface="Microsoft Sans Serif"/>
                <a:cs typeface="Microsoft Sans Serif"/>
              </a:rPr>
              <a:t>W</a:t>
            </a:r>
            <a:r>
              <a:rPr sz="2400" spc="-130" dirty="0">
                <a:latin typeface="Microsoft Sans Serif"/>
                <a:cs typeface="Microsoft Sans Serif"/>
              </a:rPr>
              <a:t>T</a:t>
            </a:r>
            <a:r>
              <a:rPr sz="2400" spc="-10" dirty="0">
                <a:latin typeface="Microsoft Sans Serif"/>
                <a:cs typeface="Microsoft Sans Serif"/>
              </a:rPr>
              <a:t>H</a:t>
            </a:r>
            <a:r>
              <a:rPr sz="2400" spc="-120" dirty="0">
                <a:latin typeface="Microsoft Sans Serif"/>
                <a:cs typeface="Microsoft Sans Serif"/>
              </a:rPr>
              <a:t>,</a:t>
            </a:r>
            <a:r>
              <a:rPr sz="2400" dirty="0">
                <a:latin typeface="Microsoft Sans Serif"/>
                <a:cs typeface="Microsoft Sans Serif"/>
              </a:rPr>
              <a:t> </a:t>
            </a:r>
            <a:r>
              <a:rPr sz="2400" spc="-295" dirty="0">
                <a:latin typeface="Microsoft Sans Serif"/>
                <a:cs typeface="Microsoft Sans Serif"/>
              </a:rPr>
              <a:t> </a:t>
            </a:r>
            <a:r>
              <a:rPr sz="2400" spc="45" dirty="0">
                <a:latin typeface="Microsoft Sans Serif"/>
                <a:cs typeface="Microsoft Sans Serif"/>
              </a:rPr>
              <a:t>A</a:t>
            </a:r>
            <a:r>
              <a:rPr sz="2400" spc="-10" dirty="0">
                <a:latin typeface="Microsoft Sans Serif"/>
                <a:cs typeface="Microsoft Sans Serif"/>
              </a:rPr>
              <a:t>N</a:t>
            </a:r>
            <a:r>
              <a:rPr sz="2400" spc="-85" dirty="0">
                <a:latin typeface="Microsoft Sans Serif"/>
                <a:cs typeface="Microsoft Sans Serif"/>
              </a:rPr>
              <a:t>D</a:t>
            </a:r>
            <a:r>
              <a:rPr sz="2400" dirty="0">
                <a:latin typeface="Microsoft Sans Serif"/>
                <a:cs typeface="Microsoft Sans Serif"/>
              </a:rPr>
              <a:t>	B</a:t>
            </a:r>
            <a:r>
              <a:rPr sz="2400" spc="-180" dirty="0">
                <a:latin typeface="Microsoft Sans Serif"/>
                <a:cs typeface="Microsoft Sans Serif"/>
              </a:rPr>
              <a:t>E</a:t>
            </a:r>
            <a:r>
              <a:rPr sz="2400" spc="-120" dirty="0">
                <a:latin typeface="Microsoft Sans Serif"/>
                <a:cs typeface="Microsoft Sans Serif"/>
              </a:rPr>
              <a:t>TT</a:t>
            </a:r>
            <a:r>
              <a:rPr sz="2400" spc="-180" dirty="0">
                <a:latin typeface="Microsoft Sans Serif"/>
                <a:cs typeface="Microsoft Sans Serif"/>
              </a:rPr>
              <a:t>E</a:t>
            </a:r>
            <a:r>
              <a:rPr sz="2400" spc="-360" dirty="0">
                <a:latin typeface="Microsoft Sans Serif"/>
                <a:cs typeface="Microsoft Sans Serif"/>
              </a:rPr>
              <a:t>R</a:t>
            </a:r>
            <a:r>
              <a:rPr sz="2400" dirty="0">
                <a:latin typeface="Microsoft Sans Serif"/>
                <a:cs typeface="Microsoft Sans Serif"/>
              </a:rPr>
              <a:t> </a:t>
            </a:r>
            <a:r>
              <a:rPr sz="2400" spc="-295" dirty="0">
                <a:latin typeface="Microsoft Sans Serif"/>
                <a:cs typeface="Microsoft Sans Serif"/>
              </a:rPr>
              <a:t> </a:t>
            </a:r>
            <a:r>
              <a:rPr sz="2400" spc="35" dirty="0">
                <a:latin typeface="Microsoft Sans Serif"/>
                <a:cs typeface="Microsoft Sans Serif"/>
              </a:rPr>
              <a:t>I</a:t>
            </a:r>
            <a:r>
              <a:rPr sz="2400" spc="-10" dirty="0">
                <a:latin typeface="Microsoft Sans Serif"/>
                <a:cs typeface="Microsoft Sans Serif"/>
              </a:rPr>
              <a:t>N</a:t>
            </a:r>
            <a:r>
              <a:rPr sz="2400" spc="-120" dirty="0">
                <a:latin typeface="Microsoft Sans Serif"/>
                <a:cs typeface="Microsoft Sans Serif"/>
              </a:rPr>
              <a:t>T</a:t>
            </a:r>
            <a:r>
              <a:rPr sz="2400" spc="-180" dirty="0">
                <a:latin typeface="Microsoft Sans Serif"/>
                <a:cs typeface="Microsoft Sans Serif"/>
              </a:rPr>
              <a:t>E</a:t>
            </a:r>
            <a:r>
              <a:rPr sz="2400" spc="-220" dirty="0">
                <a:latin typeface="Microsoft Sans Serif"/>
                <a:cs typeface="Microsoft Sans Serif"/>
              </a:rPr>
              <a:t>G</a:t>
            </a:r>
            <a:r>
              <a:rPr sz="2400" spc="-204" dirty="0">
                <a:latin typeface="Microsoft Sans Serif"/>
                <a:cs typeface="Microsoft Sans Serif"/>
              </a:rPr>
              <a:t>R</a:t>
            </a:r>
            <a:r>
              <a:rPr sz="2400" spc="45" dirty="0">
                <a:latin typeface="Microsoft Sans Serif"/>
                <a:cs typeface="Microsoft Sans Serif"/>
              </a:rPr>
              <a:t>A</a:t>
            </a:r>
            <a:r>
              <a:rPr sz="2400" spc="-130" dirty="0">
                <a:latin typeface="Microsoft Sans Serif"/>
                <a:cs typeface="Microsoft Sans Serif"/>
              </a:rPr>
              <a:t>T</a:t>
            </a:r>
            <a:r>
              <a:rPr sz="2400" spc="35" dirty="0">
                <a:latin typeface="Microsoft Sans Serif"/>
                <a:cs typeface="Microsoft Sans Serif"/>
              </a:rPr>
              <a:t>I</a:t>
            </a:r>
            <a:r>
              <a:rPr sz="2400" spc="-50" dirty="0">
                <a:latin typeface="Microsoft Sans Serif"/>
                <a:cs typeface="Microsoft Sans Serif"/>
              </a:rPr>
              <a:t>O</a:t>
            </a:r>
            <a:r>
              <a:rPr sz="2400" spc="-160" dirty="0">
                <a:latin typeface="Microsoft Sans Serif"/>
                <a:cs typeface="Microsoft Sans Serif"/>
              </a:rPr>
              <a:t>N</a:t>
            </a:r>
            <a:r>
              <a:rPr sz="2400" dirty="0">
                <a:latin typeface="Microsoft Sans Serif"/>
                <a:cs typeface="Microsoft Sans Serif"/>
              </a:rPr>
              <a:t> </a:t>
            </a:r>
            <a:r>
              <a:rPr sz="2400" spc="-300" dirty="0">
                <a:latin typeface="Microsoft Sans Serif"/>
                <a:cs typeface="Microsoft Sans Serif"/>
              </a:rPr>
              <a:t> </a:t>
            </a:r>
            <a:r>
              <a:rPr sz="2400" spc="35" dirty="0">
                <a:latin typeface="Microsoft Sans Serif"/>
                <a:cs typeface="Microsoft Sans Serif"/>
              </a:rPr>
              <a:t>I</a:t>
            </a:r>
            <a:r>
              <a:rPr sz="2400" spc="-10" dirty="0">
                <a:latin typeface="Microsoft Sans Serif"/>
                <a:cs typeface="Microsoft Sans Serif"/>
              </a:rPr>
              <a:t>N</a:t>
            </a:r>
            <a:r>
              <a:rPr sz="2400" spc="-120" dirty="0">
                <a:latin typeface="Microsoft Sans Serif"/>
                <a:cs typeface="Microsoft Sans Serif"/>
              </a:rPr>
              <a:t>T</a:t>
            </a:r>
            <a:r>
              <a:rPr sz="2400" spc="-195" dirty="0">
                <a:latin typeface="Microsoft Sans Serif"/>
                <a:cs typeface="Microsoft Sans Serif"/>
              </a:rPr>
              <a:t>O</a:t>
            </a:r>
            <a:r>
              <a:rPr sz="2400" dirty="0">
                <a:latin typeface="Microsoft Sans Serif"/>
                <a:cs typeface="Microsoft Sans Serif"/>
              </a:rPr>
              <a:t>	</a:t>
            </a:r>
            <a:r>
              <a:rPr sz="2400" spc="-120" dirty="0">
                <a:latin typeface="Microsoft Sans Serif"/>
                <a:cs typeface="Microsoft Sans Serif"/>
              </a:rPr>
              <a:t>T</a:t>
            </a:r>
            <a:r>
              <a:rPr sz="2400" spc="-10" dirty="0">
                <a:latin typeface="Microsoft Sans Serif"/>
                <a:cs typeface="Microsoft Sans Serif"/>
              </a:rPr>
              <a:t>H</a:t>
            </a:r>
            <a:r>
              <a:rPr sz="2400" spc="-200" dirty="0">
                <a:latin typeface="Microsoft Sans Serif"/>
                <a:cs typeface="Microsoft Sans Serif"/>
              </a:rPr>
              <a:t>E  </a:t>
            </a:r>
            <a:r>
              <a:rPr sz="2400" spc="-75" dirty="0">
                <a:latin typeface="Microsoft Sans Serif"/>
                <a:cs typeface="Microsoft Sans Serif"/>
              </a:rPr>
              <a:t>LABOUR	</a:t>
            </a:r>
            <a:r>
              <a:rPr sz="2400" spc="-110" dirty="0">
                <a:latin typeface="Microsoft Sans Serif"/>
                <a:cs typeface="Microsoft Sans Serif"/>
              </a:rPr>
              <a:t>MARKET</a:t>
            </a:r>
            <a:endParaRPr sz="2400">
              <a:latin typeface="Microsoft Sans Serif"/>
              <a:cs typeface="Microsoft Sans Serif"/>
            </a:endParaRPr>
          </a:p>
        </p:txBody>
      </p:sp>
      <p:sp>
        <p:nvSpPr>
          <p:cNvPr id="3" name="object 3"/>
          <p:cNvSpPr txBox="1"/>
          <p:nvPr/>
        </p:nvSpPr>
        <p:spPr>
          <a:xfrm>
            <a:off x="29667" y="5127894"/>
            <a:ext cx="4224655" cy="65786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2D75B6"/>
                </a:solidFill>
                <a:latin typeface="Tahoma"/>
                <a:cs typeface="Tahoma"/>
              </a:rPr>
              <a:t>TrainyFly</a:t>
            </a:r>
            <a:endParaRPr sz="1800">
              <a:latin typeface="Tahoma"/>
              <a:cs typeface="Tahoma"/>
            </a:endParaRPr>
          </a:p>
          <a:p>
            <a:pPr marL="61594">
              <a:lnSpc>
                <a:spcPct val="100000"/>
              </a:lnSpc>
              <a:spcBef>
                <a:spcPts val="645"/>
              </a:spcBef>
            </a:pPr>
            <a:r>
              <a:rPr sz="1800" spc="-10" dirty="0">
                <a:solidFill>
                  <a:srgbClr val="2D75B6"/>
                </a:solidFill>
                <a:latin typeface="Tahoma"/>
                <a:cs typeface="Tahoma"/>
              </a:rPr>
              <a:t>No.</a:t>
            </a:r>
            <a:r>
              <a:rPr sz="1800" spc="30" dirty="0">
                <a:solidFill>
                  <a:srgbClr val="2D75B6"/>
                </a:solidFill>
                <a:latin typeface="Tahoma"/>
                <a:cs typeface="Tahoma"/>
              </a:rPr>
              <a:t> </a:t>
            </a:r>
            <a:r>
              <a:rPr sz="1800" spc="-10" dirty="0">
                <a:solidFill>
                  <a:srgbClr val="2D75B6"/>
                </a:solidFill>
                <a:latin typeface="Tahoma"/>
                <a:cs typeface="Tahoma"/>
              </a:rPr>
              <a:t>2022-1-LV01-KA210-ADU-000084264</a:t>
            </a:r>
            <a:endParaRPr sz="1800">
              <a:latin typeface="Tahoma"/>
              <a:cs typeface="Tahoma"/>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2"/>
          <p:cNvSpPr txBox="1">
            <a:spLocks noGrp="1"/>
          </p:cNvSpPr>
          <p:nvPr>
            <p:ph type="title"/>
          </p:nvPr>
        </p:nvSpPr>
        <p:spPr>
          <a:xfrm>
            <a:off x="838201" y="300580"/>
            <a:ext cx="9829800" cy="1089529"/>
          </a:xfrm>
          <a:prstGeom prst="rect">
            <a:avLst/>
          </a:prstGeom>
          <a:noFill/>
          <a:ln>
            <a:noFill/>
          </a:ln>
        </p:spPr>
        <p:txBody>
          <a:bodyPr spcFirstLastPara="1" wrap="square" lIns="0" tIns="0" rIns="0" bIns="0" anchor="t" anchorCtr="0">
            <a:normAutofit/>
          </a:bodyPr>
          <a:lstStyle/>
          <a:p>
            <a:pPr marL="0" lvl="0" indent="0" algn="l" rtl="0">
              <a:spcBef>
                <a:spcPts val="0"/>
              </a:spcBef>
              <a:spcAft>
                <a:spcPts val="0"/>
              </a:spcAft>
              <a:buNone/>
            </a:pPr>
            <a:r>
              <a:rPr lang="en-US" sz="3600" dirty="0">
                <a:solidFill>
                  <a:schemeClr val="tx1"/>
                </a:solidFill>
              </a:rPr>
              <a:t>Gamification.....</a:t>
            </a:r>
            <a:endParaRPr sz="3600" dirty="0">
              <a:solidFill>
                <a:schemeClr val="tx1"/>
              </a:solidFill>
            </a:endParaRPr>
          </a:p>
        </p:txBody>
      </p:sp>
      <p:grpSp>
        <p:nvGrpSpPr>
          <p:cNvPr id="401" name="Google Shape;401;p22"/>
          <p:cNvGrpSpPr/>
          <p:nvPr/>
        </p:nvGrpSpPr>
        <p:grpSpPr>
          <a:xfrm>
            <a:off x="838200" y="3098996"/>
            <a:ext cx="10515599" cy="2190202"/>
            <a:chOff x="0" y="887763"/>
            <a:chExt cx="10515599" cy="2190202"/>
          </a:xfrm>
        </p:grpSpPr>
        <p:sp>
          <p:nvSpPr>
            <p:cNvPr id="402" name="Google Shape;402;p22"/>
            <p:cNvSpPr/>
            <p:nvPr/>
          </p:nvSpPr>
          <p:spPr>
            <a:xfrm>
              <a:off x="0" y="887763"/>
              <a:ext cx="2957512" cy="1878020"/>
            </a:xfrm>
            <a:prstGeom prst="roundRect">
              <a:avLst>
                <a:gd name="adj" fmla="val 1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2"/>
            <p:cNvSpPr/>
            <p:nvPr/>
          </p:nvSpPr>
          <p:spPr>
            <a:xfrm>
              <a:off x="328612" y="1199945"/>
              <a:ext cx="2957512" cy="1878020"/>
            </a:xfrm>
            <a:prstGeom prst="roundRect">
              <a:avLst>
                <a:gd name="adj" fmla="val 10000"/>
              </a:avLst>
            </a:prstGeom>
            <a:solidFill>
              <a:schemeClr val="lt1">
                <a:alpha val="89803"/>
              </a:schemeClr>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2"/>
            <p:cNvSpPr txBox="1"/>
            <p:nvPr/>
          </p:nvSpPr>
          <p:spPr>
            <a:xfrm>
              <a:off x="383617" y="1254950"/>
              <a:ext cx="2847502" cy="1768010"/>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dk1"/>
                </a:buClr>
                <a:buSzPts val="1900"/>
                <a:buFont typeface="Calibri"/>
                <a:buNone/>
              </a:pPr>
              <a:r>
                <a:rPr lang="en-US" sz="1900">
                  <a:solidFill>
                    <a:schemeClr val="dk1"/>
                  </a:solidFill>
                  <a:latin typeface="Calibri"/>
                  <a:ea typeface="Calibri"/>
                  <a:cs typeface="Calibri"/>
                  <a:sym typeface="Calibri"/>
                </a:rPr>
                <a:t>Gamification involves using game-like elements, such as points and rewards, to make learning more engaging and enjoyable; </a:t>
              </a:r>
              <a:endParaRPr sz="1900">
                <a:solidFill>
                  <a:schemeClr val="dk1"/>
                </a:solidFill>
                <a:latin typeface="Calibri"/>
                <a:ea typeface="Calibri"/>
                <a:cs typeface="Calibri"/>
                <a:sym typeface="Calibri"/>
              </a:endParaRPr>
            </a:p>
          </p:txBody>
        </p:sp>
        <p:sp>
          <p:nvSpPr>
            <p:cNvPr id="405" name="Google Shape;405;p22"/>
            <p:cNvSpPr/>
            <p:nvPr/>
          </p:nvSpPr>
          <p:spPr>
            <a:xfrm>
              <a:off x="3614737" y="887763"/>
              <a:ext cx="2957512" cy="1878020"/>
            </a:xfrm>
            <a:prstGeom prst="roundRect">
              <a:avLst>
                <a:gd name="adj" fmla="val 1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2"/>
            <p:cNvSpPr/>
            <p:nvPr/>
          </p:nvSpPr>
          <p:spPr>
            <a:xfrm>
              <a:off x="3943350" y="1199945"/>
              <a:ext cx="2957512" cy="1878020"/>
            </a:xfrm>
            <a:prstGeom prst="roundRect">
              <a:avLst>
                <a:gd name="adj" fmla="val 10000"/>
              </a:avLst>
            </a:prstGeom>
            <a:solidFill>
              <a:schemeClr val="lt1">
                <a:alpha val="89803"/>
              </a:schemeClr>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2"/>
            <p:cNvSpPr txBox="1"/>
            <p:nvPr/>
          </p:nvSpPr>
          <p:spPr>
            <a:xfrm>
              <a:off x="3998355" y="1254950"/>
              <a:ext cx="2847502" cy="1768010"/>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dk1"/>
                </a:buClr>
                <a:buSzPts val="1900"/>
                <a:buFont typeface="Calibri"/>
                <a:buNone/>
              </a:pPr>
              <a:r>
                <a:rPr lang="en-US" sz="1900">
                  <a:solidFill>
                    <a:schemeClr val="dk1"/>
                  </a:solidFill>
                  <a:latin typeface="Calibri"/>
                  <a:ea typeface="Calibri"/>
                  <a:cs typeface="Calibri"/>
                  <a:sym typeface="Calibri"/>
                </a:rPr>
                <a:t>This trend is particularly popular among adult learners, who may find traditional methods of learning to be boring or tedious;</a:t>
              </a:r>
              <a:endParaRPr sz="1900">
                <a:solidFill>
                  <a:schemeClr val="dk1"/>
                </a:solidFill>
                <a:latin typeface="Calibri"/>
                <a:ea typeface="Calibri"/>
                <a:cs typeface="Calibri"/>
                <a:sym typeface="Calibri"/>
              </a:endParaRPr>
            </a:p>
          </p:txBody>
        </p:sp>
        <p:sp>
          <p:nvSpPr>
            <p:cNvPr id="408" name="Google Shape;408;p22"/>
            <p:cNvSpPr/>
            <p:nvPr/>
          </p:nvSpPr>
          <p:spPr>
            <a:xfrm>
              <a:off x="7229475" y="887763"/>
              <a:ext cx="2957512" cy="1878020"/>
            </a:xfrm>
            <a:prstGeom prst="roundRect">
              <a:avLst>
                <a:gd name="adj" fmla="val 1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2"/>
            <p:cNvSpPr/>
            <p:nvPr/>
          </p:nvSpPr>
          <p:spPr>
            <a:xfrm>
              <a:off x="7558087" y="1199945"/>
              <a:ext cx="2957512" cy="1878020"/>
            </a:xfrm>
            <a:prstGeom prst="roundRect">
              <a:avLst>
                <a:gd name="adj" fmla="val 10000"/>
              </a:avLst>
            </a:prstGeom>
            <a:solidFill>
              <a:schemeClr val="lt1">
                <a:alpha val="89803"/>
              </a:schemeClr>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2"/>
            <p:cNvSpPr txBox="1"/>
            <p:nvPr/>
          </p:nvSpPr>
          <p:spPr>
            <a:xfrm>
              <a:off x="7613092" y="1254950"/>
              <a:ext cx="2847502" cy="1768010"/>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dk1"/>
                </a:buClr>
                <a:buSzPts val="1900"/>
                <a:buFont typeface="Calibri"/>
                <a:buNone/>
              </a:pPr>
              <a:r>
                <a:rPr lang="en-US" sz="1900">
                  <a:solidFill>
                    <a:schemeClr val="dk1"/>
                  </a:solidFill>
                  <a:latin typeface="Calibri"/>
                  <a:ea typeface="Calibri"/>
                  <a:cs typeface="Calibri"/>
                  <a:sym typeface="Calibri"/>
                </a:rPr>
                <a:t>Gamification can make learning more interactive, helping adults to stay motivated and engaged.</a:t>
              </a:r>
              <a:endParaRPr sz="1900">
                <a:solidFill>
                  <a:schemeClr val="dk1"/>
                </a:solidFill>
                <a:latin typeface="Calibri"/>
                <a:ea typeface="Calibri"/>
                <a:cs typeface="Calibri"/>
                <a:sym typeface="Calibri"/>
              </a:endParaRPr>
            </a:p>
          </p:txBody>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23"/>
          <p:cNvSpPr txBox="1">
            <a:spLocks noGrp="1"/>
          </p:cNvSpPr>
          <p:nvPr>
            <p:ph type="title"/>
          </p:nvPr>
        </p:nvSpPr>
        <p:spPr>
          <a:xfrm>
            <a:off x="2740025" y="465836"/>
            <a:ext cx="6711949" cy="452119"/>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a:t>Collaborative learning......</a:t>
            </a:r>
            <a:endParaRPr/>
          </a:p>
        </p:txBody>
      </p:sp>
      <p:grpSp>
        <p:nvGrpSpPr>
          <p:cNvPr id="416" name="Google Shape;416;p23"/>
          <p:cNvGrpSpPr/>
          <p:nvPr/>
        </p:nvGrpSpPr>
        <p:grpSpPr>
          <a:xfrm>
            <a:off x="2345427" y="1828215"/>
            <a:ext cx="7501144" cy="4346157"/>
            <a:chOff x="1507227" y="2590"/>
            <a:chExt cx="7501144" cy="4346157"/>
          </a:xfrm>
        </p:grpSpPr>
        <p:sp>
          <p:nvSpPr>
            <p:cNvPr id="417" name="Google Shape;417;p23"/>
            <p:cNvSpPr/>
            <p:nvPr/>
          </p:nvSpPr>
          <p:spPr>
            <a:xfrm rot="5400000">
              <a:off x="954858" y="1537304"/>
              <a:ext cx="2403510" cy="289743"/>
            </a:xfrm>
            <a:prstGeom prst="rect">
              <a:avLst/>
            </a:prstGeom>
            <a:solidFill>
              <a:srgbClr val="B1C0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3"/>
            <p:cNvSpPr/>
            <p:nvPr/>
          </p:nvSpPr>
          <p:spPr>
            <a:xfrm>
              <a:off x="1507227" y="2590"/>
              <a:ext cx="3219375" cy="1931625"/>
            </a:xfrm>
            <a:prstGeom prst="roundRect">
              <a:avLst>
                <a:gd name="adj" fmla="val 1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3"/>
            <p:cNvSpPr txBox="1"/>
            <p:nvPr/>
          </p:nvSpPr>
          <p:spPr>
            <a:xfrm>
              <a:off x="1563802" y="59165"/>
              <a:ext cx="3106225" cy="1818475"/>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en-US" sz="1900">
                  <a:solidFill>
                    <a:schemeClr val="lt1"/>
                  </a:solidFill>
                  <a:latin typeface="Calibri"/>
                  <a:ea typeface="Calibri"/>
                  <a:cs typeface="Calibri"/>
                  <a:sym typeface="Calibri"/>
                </a:rPr>
                <a:t>Collaborative learning approaches involve working with others to achieve a shared goal;</a:t>
              </a:r>
              <a:endParaRPr sz="1900">
                <a:solidFill>
                  <a:schemeClr val="lt1"/>
                </a:solidFill>
                <a:latin typeface="Calibri"/>
                <a:ea typeface="Calibri"/>
                <a:cs typeface="Calibri"/>
                <a:sym typeface="Calibri"/>
              </a:endParaRPr>
            </a:p>
          </p:txBody>
        </p:sp>
        <p:sp>
          <p:nvSpPr>
            <p:cNvPr id="420" name="Google Shape;420;p23"/>
            <p:cNvSpPr/>
            <p:nvPr/>
          </p:nvSpPr>
          <p:spPr>
            <a:xfrm>
              <a:off x="2162124" y="2744570"/>
              <a:ext cx="4270748" cy="289743"/>
            </a:xfrm>
            <a:prstGeom prst="rect">
              <a:avLst/>
            </a:prstGeom>
            <a:solidFill>
              <a:srgbClr val="B1C0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3"/>
            <p:cNvSpPr/>
            <p:nvPr/>
          </p:nvSpPr>
          <p:spPr>
            <a:xfrm>
              <a:off x="1507227" y="2417122"/>
              <a:ext cx="3219375" cy="1931625"/>
            </a:xfrm>
            <a:prstGeom prst="roundRect">
              <a:avLst>
                <a:gd name="adj" fmla="val 1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3"/>
            <p:cNvSpPr txBox="1"/>
            <p:nvPr/>
          </p:nvSpPr>
          <p:spPr>
            <a:xfrm>
              <a:off x="1563802" y="2473697"/>
              <a:ext cx="3106225" cy="1818475"/>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en-US" sz="1900">
                  <a:solidFill>
                    <a:schemeClr val="lt1"/>
                  </a:solidFill>
                  <a:latin typeface="Calibri"/>
                  <a:ea typeface="Calibri"/>
                  <a:cs typeface="Calibri"/>
                  <a:sym typeface="Calibri"/>
                </a:rPr>
                <a:t>Collaborative approaches can take many forms, including group discussions, team projects, and peer feedback;</a:t>
              </a:r>
              <a:endParaRPr sz="1900">
                <a:solidFill>
                  <a:schemeClr val="lt1"/>
                </a:solidFill>
                <a:latin typeface="Calibri"/>
                <a:ea typeface="Calibri"/>
                <a:cs typeface="Calibri"/>
                <a:sym typeface="Calibri"/>
              </a:endParaRPr>
            </a:p>
          </p:txBody>
        </p:sp>
        <p:sp>
          <p:nvSpPr>
            <p:cNvPr id="423" name="Google Shape;423;p23"/>
            <p:cNvSpPr/>
            <p:nvPr/>
          </p:nvSpPr>
          <p:spPr>
            <a:xfrm>
              <a:off x="5788996" y="2417122"/>
              <a:ext cx="3219375" cy="1931625"/>
            </a:xfrm>
            <a:prstGeom prst="roundRect">
              <a:avLst>
                <a:gd name="adj" fmla="val 1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3"/>
            <p:cNvSpPr txBox="1"/>
            <p:nvPr/>
          </p:nvSpPr>
          <p:spPr>
            <a:xfrm>
              <a:off x="5845571" y="2473697"/>
              <a:ext cx="3106225" cy="1818475"/>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en-US" sz="1900">
                  <a:solidFill>
                    <a:schemeClr val="lt1"/>
                  </a:solidFill>
                  <a:latin typeface="Calibri"/>
                  <a:ea typeface="Calibri"/>
                  <a:cs typeface="Calibri"/>
                  <a:sym typeface="Calibri"/>
                </a:rPr>
                <a:t>This type of learning can be particularly effective for adult learners, as it allows them to share their experiences and knowledge with others, and to learn from one another.</a:t>
              </a:r>
              <a:endParaRPr/>
            </a:p>
          </p:txBody>
        </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24"/>
          <p:cNvSpPr txBox="1">
            <a:spLocks noGrp="1"/>
          </p:cNvSpPr>
          <p:nvPr>
            <p:ph type="title"/>
          </p:nvPr>
        </p:nvSpPr>
        <p:spPr>
          <a:xfrm>
            <a:off x="535020" y="685800"/>
            <a:ext cx="2780271" cy="5105400"/>
          </a:xfrm>
          <a:prstGeom prst="rect">
            <a:avLst/>
          </a:prstGeom>
          <a:noFill/>
          <a:ln>
            <a:noFill/>
          </a:ln>
        </p:spPr>
        <p:txBody>
          <a:bodyPr spcFirstLastPara="1" wrap="square" lIns="0" tIns="0" rIns="0" bIns="0" anchor="t" anchorCtr="0">
            <a:normAutofit/>
          </a:bodyPr>
          <a:lstStyle/>
          <a:p>
            <a:pPr marL="0" lvl="0" indent="0" algn="l" rtl="0">
              <a:spcBef>
                <a:spcPts val="0"/>
              </a:spcBef>
              <a:spcAft>
                <a:spcPts val="0"/>
              </a:spcAft>
              <a:buNone/>
            </a:pPr>
            <a:r>
              <a:rPr lang="en-US" sz="4000"/>
              <a:t>Increasing focus</a:t>
            </a:r>
            <a:endParaRPr sz="4000"/>
          </a:p>
        </p:txBody>
      </p:sp>
      <p:grpSp>
        <p:nvGrpSpPr>
          <p:cNvPr id="430" name="Google Shape;430;p24"/>
          <p:cNvGrpSpPr/>
          <p:nvPr/>
        </p:nvGrpSpPr>
        <p:grpSpPr>
          <a:xfrm>
            <a:off x="5010150" y="685800"/>
            <a:ext cx="6492875" cy="5105400"/>
            <a:chOff x="0" y="0"/>
            <a:chExt cx="6492875" cy="5105400"/>
          </a:xfrm>
        </p:grpSpPr>
        <p:cxnSp>
          <p:nvCxnSpPr>
            <p:cNvPr id="431" name="Google Shape;431;p24"/>
            <p:cNvCxnSpPr/>
            <p:nvPr/>
          </p:nvCxnSpPr>
          <p:spPr>
            <a:xfrm>
              <a:off x="0" y="0"/>
              <a:ext cx="6492875" cy="0"/>
            </a:xfrm>
            <a:prstGeom prst="straightConnector1">
              <a:avLst/>
            </a:prstGeom>
            <a:solidFill>
              <a:srgbClr val="BF504D"/>
            </a:solidFill>
            <a:ln w="25400" cap="flat" cmpd="sng">
              <a:solidFill>
                <a:srgbClr val="BF504D"/>
              </a:solidFill>
              <a:prstDash val="solid"/>
              <a:round/>
              <a:headEnd type="none" w="sm" len="sm"/>
              <a:tailEnd type="none" w="sm" len="sm"/>
            </a:ln>
          </p:spPr>
        </p:cxnSp>
        <p:sp>
          <p:nvSpPr>
            <p:cNvPr id="432" name="Google Shape;432;p24"/>
            <p:cNvSpPr/>
            <p:nvPr/>
          </p:nvSpPr>
          <p:spPr>
            <a:xfrm>
              <a:off x="0" y="0"/>
              <a:ext cx="6492875" cy="12763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4"/>
            <p:cNvSpPr txBox="1"/>
            <p:nvPr/>
          </p:nvSpPr>
          <p:spPr>
            <a:xfrm>
              <a:off x="0" y="0"/>
              <a:ext cx="6492875" cy="1276350"/>
            </a:xfrm>
            <a:prstGeom prst="rect">
              <a:avLst/>
            </a:prstGeom>
            <a:noFill/>
            <a:ln>
              <a:noFill/>
            </a:ln>
          </p:spPr>
          <p:txBody>
            <a:bodyPr spcFirstLastPara="1" wrap="square" lIns="83800" tIns="83800" rIns="83800" bIns="83800" anchor="t" anchorCtr="0">
              <a:noAutofit/>
            </a:bodyPr>
            <a:lstStyle/>
            <a:p>
              <a:pPr marL="0" marR="0" lvl="0" indent="0" algn="l" rtl="0">
                <a:lnSpc>
                  <a:spcPct val="90000"/>
                </a:lnSpc>
                <a:spcBef>
                  <a:spcPts val="0"/>
                </a:spcBef>
                <a:spcAft>
                  <a:spcPts val="0"/>
                </a:spcAft>
                <a:buClr>
                  <a:schemeClr val="dk1"/>
                </a:buClr>
                <a:buSzPts val="2200"/>
                <a:buFont typeface="Calibri"/>
                <a:buNone/>
              </a:pPr>
              <a:r>
                <a:rPr lang="en-US" sz="2200">
                  <a:solidFill>
                    <a:schemeClr val="dk1"/>
                  </a:solidFill>
                  <a:latin typeface="Calibri"/>
                  <a:ea typeface="Calibri"/>
                  <a:cs typeface="Calibri"/>
                  <a:sym typeface="Calibri"/>
                </a:rPr>
                <a:t>Skills training and professional development. </a:t>
              </a:r>
              <a:endParaRPr/>
            </a:p>
          </p:txBody>
        </p:sp>
        <p:cxnSp>
          <p:nvCxnSpPr>
            <p:cNvPr id="434" name="Google Shape;434;p24"/>
            <p:cNvCxnSpPr/>
            <p:nvPr/>
          </p:nvCxnSpPr>
          <p:spPr>
            <a:xfrm>
              <a:off x="0" y="1276350"/>
              <a:ext cx="6492875" cy="0"/>
            </a:xfrm>
            <a:prstGeom prst="straightConnector1">
              <a:avLst/>
            </a:prstGeom>
            <a:solidFill>
              <a:srgbClr val="BC8250"/>
            </a:solidFill>
            <a:ln w="25400" cap="flat" cmpd="sng">
              <a:solidFill>
                <a:srgbClr val="BC8250"/>
              </a:solidFill>
              <a:prstDash val="solid"/>
              <a:round/>
              <a:headEnd type="none" w="sm" len="sm"/>
              <a:tailEnd type="none" w="sm" len="sm"/>
            </a:ln>
          </p:spPr>
        </p:cxnSp>
        <p:sp>
          <p:nvSpPr>
            <p:cNvPr id="435" name="Google Shape;435;p24"/>
            <p:cNvSpPr/>
            <p:nvPr/>
          </p:nvSpPr>
          <p:spPr>
            <a:xfrm>
              <a:off x="0" y="1276350"/>
              <a:ext cx="6492875" cy="12763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4"/>
            <p:cNvSpPr txBox="1"/>
            <p:nvPr/>
          </p:nvSpPr>
          <p:spPr>
            <a:xfrm>
              <a:off x="0" y="1276350"/>
              <a:ext cx="6492875" cy="1276350"/>
            </a:xfrm>
            <a:prstGeom prst="rect">
              <a:avLst/>
            </a:prstGeom>
            <a:noFill/>
            <a:ln>
              <a:noFill/>
            </a:ln>
          </p:spPr>
          <p:txBody>
            <a:bodyPr spcFirstLastPara="1" wrap="square" lIns="83800" tIns="83800" rIns="83800" bIns="83800" anchor="t" anchorCtr="0">
              <a:noAutofit/>
            </a:bodyPr>
            <a:lstStyle/>
            <a:p>
              <a:pPr marL="0" marR="0" lvl="0" indent="0" algn="l" rtl="0">
                <a:lnSpc>
                  <a:spcPct val="90000"/>
                </a:lnSpc>
                <a:spcBef>
                  <a:spcPts val="0"/>
                </a:spcBef>
                <a:spcAft>
                  <a:spcPts val="0"/>
                </a:spcAft>
                <a:buClr>
                  <a:schemeClr val="dk1"/>
                </a:buClr>
                <a:buSzPts val="2200"/>
                <a:buFont typeface="Calibri"/>
                <a:buNone/>
              </a:pPr>
              <a:r>
                <a:rPr lang="en-US" sz="2200">
                  <a:solidFill>
                    <a:schemeClr val="dk1"/>
                  </a:solidFill>
                  <a:latin typeface="Calibri"/>
                  <a:ea typeface="Calibri"/>
                  <a:cs typeface="Calibri"/>
                  <a:sym typeface="Calibri"/>
                </a:rPr>
                <a:t>As the economy changes and new technologies are developed, it is important for adults to stay up-to-date with the latest skills and knowledge in their field. </a:t>
              </a:r>
              <a:endParaRPr/>
            </a:p>
          </p:txBody>
        </p:sp>
        <p:cxnSp>
          <p:nvCxnSpPr>
            <p:cNvPr id="437" name="Google Shape;437;p24"/>
            <p:cNvCxnSpPr/>
            <p:nvPr/>
          </p:nvCxnSpPr>
          <p:spPr>
            <a:xfrm>
              <a:off x="0" y="2552700"/>
              <a:ext cx="6492875" cy="0"/>
            </a:xfrm>
            <a:prstGeom prst="straightConnector1">
              <a:avLst/>
            </a:prstGeom>
            <a:solidFill>
              <a:srgbClr val="BBB054"/>
            </a:solidFill>
            <a:ln w="25400" cap="flat" cmpd="sng">
              <a:solidFill>
                <a:srgbClr val="BBB054"/>
              </a:solidFill>
              <a:prstDash val="solid"/>
              <a:round/>
              <a:headEnd type="none" w="sm" len="sm"/>
              <a:tailEnd type="none" w="sm" len="sm"/>
            </a:ln>
          </p:spPr>
        </p:cxnSp>
        <p:sp>
          <p:nvSpPr>
            <p:cNvPr id="438" name="Google Shape;438;p24"/>
            <p:cNvSpPr/>
            <p:nvPr/>
          </p:nvSpPr>
          <p:spPr>
            <a:xfrm>
              <a:off x="0" y="2552700"/>
              <a:ext cx="6492875" cy="12763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4"/>
            <p:cNvSpPr txBox="1"/>
            <p:nvPr/>
          </p:nvSpPr>
          <p:spPr>
            <a:xfrm>
              <a:off x="0" y="2552700"/>
              <a:ext cx="6492875" cy="1276350"/>
            </a:xfrm>
            <a:prstGeom prst="rect">
              <a:avLst/>
            </a:prstGeom>
            <a:noFill/>
            <a:ln>
              <a:noFill/>
            </a:ln>
          </p:spPr>
          <p:txBody>
            <a:bodyPr spcFirstLastPara="1" wrap="square" lIns="83800" tIns="83800" rIns="83800" bIns="83800" anchor="t" anchorCtr="0">
              <a:noAutofit/>
            </a:bodyPr>
            <a:lstStyle/>
            <a:p>
              <a:pPr marL="0" marR="0" lvl="0" indent="0" algn="l" rtl="0">
                <a:lnSpc>
                  <a:spcPct val="90000"/>
                </a:lnSpc>
                <a:spcBef>
                  <a:spcPts val="0"/>
                </a:spcBef>
                <a:spcAft>
                  <a:spcPts val="0"/>
                </a:spcAft>
                <a:buClr>
                  <a:schemeClr val="dk1"/>
                </a:buClr>
                <a:buSzPts val="2200"/>
                <a:buFont typeface="Calibri"/>
                <a:buNone/>
              </a:pPr>
              <a:r>
                <a:rPr lang="en-US" sz="2200">
                  <a:solidFill>
                    <a:schemeClr val="dk1"/>
                  </a:solidFill>
                  <a:latin typeface="Calibri"/>
                  <a:ea typeface="Calibri"/>
                  <a:cs typeface="Calibri"/>
                  <a:sym typeface="Calibri"/>
                </a:rPr>
                <a:t>Many programs now focus on providing practical, hands-on training that can help adults advance in their careers or enter new fields. </a:t>
              </a:r>
              <a:endParaRPr/>
            </a:p>
          </p:txBody>
        </p:sp>
        <p:cxnSp>
          <p:nvCxnSpPr>
            <p:cNvPr id="440" name="Google Shape;440;p24"/>
            <p:cNvCxnSpPr/>
            <p:nvPr/>
          </p:nvCxnSpPr>
          <p:spPr>
            <a:xfrm>
              <a:off x="0" y="3829050"/>
              <a:ext cx="6492875" cy="0"/>
            </a:xfrm>
            <a:prstGeom prst="straightConnector1">
              <a:avLst/>
            </a:prstGeom>
            <a:solidFill>
              <a:srgbClr val="99B958"/>
            </a:solidFill>
            <a:ln w="25400" cap="flat" cmpd="sng">
              <a:solidFill>
                <a:srgbClr val="99B958"/>
              </a:solidFill>
              <a:prstDash val="solid"/>
              <a:round/>
              <a:headEnd type="none" w="sm" len="sm"/>
              <a:tailEnd type="none" w="sm" len="sm"/>
            </a:ln>
          </p:spPr>
        </p:cxnSp>
        <p:sp>
          <p:nvSpPr>
            <p:cNvPr id="441" name="Google Shape;441;p24"/>
            <p:cNvSpPr/>
            <p:nvPr/>
          </p:nvSpPr>
          <p:spPr>
            <a:xfrm>
              <a:off x="0" y="3829050"/>
              <a:ext cx="6492875" cy="12763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4"/>
            <p:cNvSpPr txBox="1"/>
            <p:nvPr/>
          </p:nvSpPr>
          <p:spPr>
            <a:xfrm>
              <a:off x="0" y="3829050"/>
              <a:ext cx="6492875" cy="1276350"/>
            </a:xfrm>
            <a:prstGeom prst="rect">
              <a:avLst/>
            </a:prstGeom>
            <a:noFill/>
            <a:ln>
              <a:noFill/>
            </a:ln>
          </p:spPr>
          <p:txBody>
            <a:bodyPr spcFirstLastPara="1" wrap="square" lIns="83800" tIns="83800" rIns="83800" bIns="83800" anchor="t" anchorCtr="0">
              <a:noAutofit/>
            </a:bodyPr>
            <a:lstStyle/>
            <a:p>
              <a:pPr marL="0" marR="0" lvl="0" indent="0" algn="l" rtl="0">
                <a:lnSpc>
                  <a:spcPct val="90000"/>
                </a:lnSpc>
                <a:spcBef>
                  <a:spcPts val="0"/>
                </a:spcBef>
                <a:spcAft>
                  <a:spcPts val="0"/>
                </a:spcAft>
                <a:buClr>
                  <a:schemeClr val="dk1"/>
                </a:buClr>
                <a:buSzPts val="2200"/>
                <a:buFont typeface="Calibri"/>
                <a:buNone/>
              </a:pPr>
              <a:r>
                <a:rPr lang="en-US" sz="2200">
                  <a:solidFill>
                    <a:schemeClr val="dk1"/>
                  </a:solidFill>
                  <a:latin typeface="Calibri"/>
                  <a:ea typeface="Calibri"/>
                  <a:cs typeface="Calibri"/>
                  <a:sym typeface="Calibri"/>
                </a:rPr>
                <a:t>This includes programs in areas such as technology, healthcare, and business, as well as more general skills such as leadership and communication.</a:t>
              </a:r>
              <a:endParaRPr sz="2200">
                <a:solidFill>
                  <a:schemeClr val="dk1"/>
                </a:solidFill>
                <a:latin typeface="Calibri"/>
                <a:ea typeface="Calibri"/>
                <a:cs typeface="Calibri"/>
                <a:sym typeface="Calibri"/>
              </a:endParaRPr>
            </a:p>
          </p:txBody>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25"/>
          <p:cNvSpPr txBox="1">
            <a:spLocks noGrp="1"/>
          </p:cNvSpPr>
          <p:nvPr>
            <p:ph type="title"/>
          </p:nvPr>
        </p:nvSpPr>
        <p:spPr>
          <a:xfrm>
            <a:off x="2740025" y="465836"/>
            <a:ext cx="6711949" cy="452119"/>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a:t>Lifelong learning</a:t>
            </a:r>
            <a:endParaRPr/>
          </a:p>
        </p:txBody>
      </p:sp>
      <p:grpSp>
        <p:nvGrpSpPr>
          <p:cNvPr id="448" name="Google Shape;448;p25"/>
          <p:cNvGrpSpPr/>
          <p:nvPr/>
        </p:nvGrpSpPr>
        <p:grpSpPr>
          <a:xfrm>
            <a:off x="838200" y="1826156"/>
            <a:ext cx="10515600" cy="4350274"/>
            <a:chOff x="0" y="531"/>
            <a:chExt cx="10515600" cy="4350274"/>
          </a:xfrm>
        </p:grpSpPr>
        <p:sp>
          <p:nvSpPr>
            <p:cNvPr id="449" name="Google Shape;449;p25"/>
            <p:cNvSpPr/>
            <p:nvPr/>
          </p:nvSpPr>
          <p:spPr>
            <a:xfrm>
              <a:off x="0" y="531"/>
              <a:ext cx="10515600" cy="1242935"/>
            </a:xfrm>
            <a:prstGeom prst="roundRect">
              <a:avLst>
                <a:gd name="adj" fmla="val 10000"/>
              </a:avLst>
            </a:prstGeom>
            <a:solidFill>
              <a:srgbClr val="CFD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5"/>
            <p:cNvSpPr/>
            <p:nvPr/>
          </p:nvSpPr>
          <p:spPr>
            <a:xfrm>
              <a:off x="375988" y="280191"/>
              <a:ext cx="683614" cy="683614"/>
            </a:xfrm>
            <a:prstGeom prst="rect">
              <a:avLst/>
            </a:prstGeom>
            <a:blipFill rotWithShape="1">
              <a:blip r:embed="rId3">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5"/>
            <p:cNvSpPr/>
            <p:nvPr/>
          </p:nvSpPr>
          <p:spPr>
            <a:xfrm>
              <a:off x="1435590" y="531"/>
              <a:ext cx="9080009" cy="124293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5"/>
            <p:cNvSpPr txBox="1"/>
            <p:nvPr/>
          </p:nvSpPr>
          <p:spPr>
            <a:xfrm>
              <a:off x="1435590" y="531"/>
              <a:ext cx="9080009" cy="1242935"/>
            </a:xfrm>
            <a:prstGeom prst="rect">
              <a:avLst/>
            </a:prstGeom>
            <a:noFill/>
            <a:ln>
              <a:noFill/>
            </a:ln>
          </p:spPr>
          <p:txBody>
            <a:bodyPr spcFirstLastPara="1" wrap="square" lIns="131525" tIns="131525" rIns="131525" bIns="131525" anchor="ctr" anchorCtr="0">
              <a:noAutofit/>
            </a:bodyPr>
            <a:lstStyle/>
            <a:p>
              <a:pPr marL="0" marR="0" lvl="0" indent="0" algn="l" rtl="0">
                <a:lnSpc>
                  <a:spcPct val="100000"/>
                </a:lnSpc>
                <a:spcBef>
                  <a:spcPts val="0"/>
                </a:spcBef>
                <a:spcAft>
                  <a:spcPts val="0"/>
                </a:spcAft>
                <a:buClr>
                  <a:schemeClr val="dk1"/>
                </a:buClr>
                <a:buSzPts val="1700"/>
                <a:buFont typeface="Calibri"/>
                <a:buNone/>
              </a:pPr>
              <a:r>
                <a:rPr lang="en-US" sz="1700">
                  <a:solidFill>
                    <a:schemeClr val="dk1"/>
                  </a:solidFill>
                  <a:latin typeface="Calibri"/>
                  <a:ea typeface="Calibri"/>
                  <a:cs typeface="Calibri"/>
                  <a:sym typeface="Calibri"/>
                </a:rPr>
                <a:t>Growing recognition of the importance of lifelong learning. </a:t>
              </a:r>
              <a:endParaRPr sz="1700">
                <a:solidFill>
                  <a:schemeClr val="dk1"/>
                </a:solidFill>
                <a:latin typeface="Calibri"/>
                <a:ea typeface="Calibri"/>
                <a:cs typeface="Calibri"/>
                <a:sym typeface="Calibri"/>
              </a:endParaRPr>
            </a:p>
          </p:txBody>
        </p:sp>
        <p:sp>
          <p:nvSpPr>
            <p:cNvPr id="453" name="Google Shape;453;p25"/>
            <p:cNvSpPr/>
            <p:nvPr/>
          </p:nvSpPr>
          <p:spPr>
            <a:xfrm>
              <a:off x="0" y="1554201"/>
              <a:ext cx="10515600" cy="1242935"/>
            </a:xfrm>
            <a:prstGeom prst="roundRect">
              <a:avLst>
                <a:gd name="adj" fmla="val 10000"/>
              </a:avLst>
            </a:prstGeom>
            <a:solidFill>
              <a:srgbClr val="CFD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5"/>
            <p:cNvSpPr/>
            <p:nvPr/>
          </p:nvSpPr>
          <p:spPr>
            <a:xfrm>
              <a:off x="375988" y="1833861"/>
              <a:ext cx="683614" cy="683614"/>
            </a:xfrm>
            <a:prstGeom prst="rect">
              <a:avLst/>
            </a:prstGeom>
            <a:blipFill rotWithShape="1">
              <a:blip r:embed="rId4">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5"/>
            <p:cNvSpPr/>
            <p:nvPr/>
          </p:nvSpPr>
          <p:spPr>
            <a:xfrm>
              <a:off x="1435590" y="1554201"/>
              <a:ext cx="9080009" cy="124293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5"/>
            <p:cNvSpPr txBox="1"/>
            <p:nvPr/>
          </p:nvSpPr>
          <p:spPr>
            <a:xfrm>
              <a:off x="1435590" y="1554201"/>
              <a:ext cx="9080009" cy="1242935"/>
            </a:xfrm>
            <a:prstGeom prst="rect">
              <a:avLst/>
            </a:prstGeom>
            <a:noFill/>
            <a:ln>
              <a:noFill/>
            </a:ln>
          </p:spPr>
          <p:txBody>
            <a:bodyPr spcFirstLastPara="1" wrap="square" lIns="131525" tIns="131525" rIns="131525" bIns="131525" anchor="ctr" anchorCtr="0">
              <a:noAutofit/>
            </a:bodyPr>
            <a:lstStyle/>
            <a:p>
              <a:pPr marL="0" marR="0" lvl="0" indent="0" algn="l" rtl="0">
                <a:lnSpc>
                  <a:spcPct val="100000"/>
                </a:lnSpc>
                <a:spcBef>
                  <a:spcPts val="0"/>
                </a:spcBef>
                <a:spcAft>
                  <a:spcPts val="0"/>
                </a:spcAft>
                <a:buClr>
                  <a:schemeClr val="dk1"/>
                </a:buClr>
                <a:buSzPts val="1700"/>
                <a:buFont typeface="Calibri"/>
                <a:buNone/>
              </a:pPr>
              <a:r>
                <a:rPr lang="en-US" sz="1700">
                  <a:solidFill>
                    <a:schemeClr val="dk1"/>
                  </a:solidFill>
                  <a:latin typeface="Calibri"/>
                  <a:ea typeface="Calibri"/>
                  <a:cs typeface="Calibri"/>
                  <a:sym typeface="Calibri"/>
                </a:rPr>
                <a:t>In the past, it was common for people to complete their education in their youth and then not return to formal learning for the rest of their lives. However, in today's rapidly changing world, it is increasingly important for adults to continue learning and adapting throughout their careers. </a:t>
              </a:r>
              <a:endParaRPr sz="1700">
                <a:solidFill>
                  <a:schemeClr val="dk1"/>
                </a:solidFill>
                <a:latin typeface="Calibri"/>
                <a:ea typeface="Calibri"/>
                <a:cs typeface="Calibri"/>
                <a:sym typeface="Calibri"/>
              </a:endParaRPr>
            </a:p>
          </p:txBody>
        </p:sp>
        <p:sp>
          <p:nvSpPr>
            <p:cNvPr id="457" name="Google Shape;457;p25"/>
            <p:cNvSpPr/>
            <p:nvPr/>
          </p:nvSpPr>
          <p:spPr>
            <a:xfrm>
              <a:off x="0" y="3107870"/>
              <a:ext cx="10515600" cy="1242935"/>
            </a:xfrm>
            <a:prstGeom prst="roundRect">
              <a:avLst>
                <a:gd name="adj" fmla="val 10000"/>
              </a:avLst>
            </a:prstGeom>
            <a:solidFill>
              <a:srgbClr val="CFD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5"/>
            <p:cNvSpPr/>
            <p:nvPr/>
          </p:nvSpPr>
          <p:spPr>
            <a:xfrm>
              <a:off x="375988" y="3387531"/>
              <a:ext cx="683614" cy="683614"/>
            </a:xfrm>
            <a:prstGeom prst="rect">
              <a:avLst/>
            </a:prstGeom>
            <a:blipFill rotWithShape="1">
              <a:blip r:embed="rId5">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5"/>
            <p:cNvSpPr/>
            <p:nvPr/>
          </p:nvSpPr>
          <p:spPr>
            <a:xfrm>
              <a:off x="1435590" y="3107870"/>
              <a:ext cx="9080009" cy="124293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5"/>
            <p:cNvSpPr txBox="1"/>
            <p:nvPr/>
          </p:nvSpPr>
          <p:spPr>
            <a:xfrm>
              <a:off x="1435590" y="3107870"/>
              <a:ext cx="9080009" cy="1242935"/>
            </a:xfrm>
            <a:prstGeom prst="rect">
              <a:avLst/>
            </a:prstGeom>
            <a:noFill/>
            <a:ln>
              <a:noFill/>
            </a:ln>
          </p:spPr>
          <p:txBody>
            <a:bodyPr spcFirstLastPara="1" wrap="square" lIns="131525" tIns="131525" rIns="131525" bIns="131525" anchor="ctr" anchorCtr="0">
              <a:noAutofit/>
            </a:bodyPr>
            <a:lstStyle/>
            <a:p>
              <a:pPr marL="0" marR="0" lvl="0" indent="0" algn="l" rtl="0">
                <a:lnSpc>
                  <a:spcPct val="100000"/>
                </a:lnSpc>
                <a:spcBef>
                  <a:spcPts val="0"/>
                </a:spcBef>
                <a:spcAft>
                  <a:spcPts val="0"/>
                </a:spcAft>
                <a:buClr>
                  <a:schemeClr val="dk1"/>
                </a:buClr>
                <a:buSzPts val="1700"/>
                <a:buFont typeface="Calibri"/>
                <a:buNone/>
              </a:pPr>
              <a:r>
                <a:rPr lang="en-US" sz="1700">
                  <a:solidFill>
                    <a:schemeClr val="dk1"/>
                  </a:solidFill>
                  <a:latin typeface="Calibri"/>
                  <a:ea typeface="Calibri"/>
                  <a:cs typeface="Calibri"/>
                  <a:sym typeface="Calibri"/>
                </a:rPr>
                <a:t>Programs are designed to be flexible and allow students to learn at their own pace, as well as in the increasing number of employers who value employees who are willing to continuously learn and improve.</a:t>
              </a:r>
              <a:endParaRPr/>
            </a:p>
          </p:txBody>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26"/>
          <p:cNvSpPr txBox="1">
            <a:spLocks noGrp="1"/>
          </p:cNvSpPr>
          <p:nvPr>
            <p:ph type="title"/>
          </p:nvPr>
        </p:nvSpPr>
        <p:spPr>
          <a:xfrm>
            <a:off x="767290" y="1780661"/>
            <a:ext cx="3582073" cy="3196856"/>
          </a:xfrm>
          <a:prstGeom prst="rect">
            <a:avLst/>
          </a:prstGeom>
          <a:noFill/>
          <a:ln>
            <a:noFill/>
          </a:ln>
        </p:spPr>
        <p:txBody>
          <a:bodyPr spcFirstLastPara="1" wrap="square" lIns="0" tIns="0" rIns="0" bIns="0" anchor="t" anchorCtr="0">
            <a:normAutofit/>
          </a:bodyPr>
          <a:lstStyle/>
          <a:p>
            <a:pPr marL="0" lvl="0" indent="0" algn="l" rtl="0">
              <a:spcBef>
                <a:spcPts val="0"/>
              </a:spcBef>
              <a:spcAft>
                <a:spcPts val="0"/>
              </a:spcAft>
              <a:buNone/>
            </a:pPr>
            <a:r>
              <a:rPr lang="en-US" sz="4800" b="1"/>
              <a:t>Conclusions</a:t>
            </a:r>
            <a:endParaRPr/>
          </a:p>
        </p:txBody>
      </p:sp>
      <p:grpSp>
        <p:nvGrpSpPr>
          <p:cNvPr id="466" name="Google Shape;466;p26"/>
          <p:cNvGrpSpPr/>
          <p:nvPr/>
        </p:nvGrpSpPr>
        <p:grpSpPr>
          <a:xfrm>
            <a:off x="5116653" y="1113708"/>
            <a:ext cx="6578523" cy="4597953"/>
            <a:chOff x="0" y="180254"/>
            <a:chExt cx="6578523" cy="4597953"/>
          </a:xfrm>
        </p:grpSpPr>
        <p:sp>
          <p:nvSpPr>
            <p:cNvPr id="467" name="Google Shape;467;p26"/>
            <p:cNvSpPr/>
            <p:nvPr/>
          </p:nvSpPr>
          <p:spPr>
            <a:xfrm>
              <a:off x="0" y="180254"/>
              <a:ext cx="6578523" cy="2261536"/>
            </a:xfrm>
            <a:prstGeom prst="roundRect">
              <a:avLst>
                <a:gd name="adj" fmla="val 16667"/>
              </a:avLst>
            </a:prstGeom>
            <a:solidFill>
              <a:srgbClr val="BF504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6"/>
            <p:cNvSpPr txBox="1"/>
            <p:nvPr/>
          </p:nvSpPr>
          <p:spPr>
            <a:xfrm>
              <a:off x="110399" y="290653"/>
              <a:ext cx="6357725" cy="2040738"/>
            </a:xfrm>
            <a:prstGeom prst="rect">
              <a:avLst/>
            </a:prstGeom>
            <a:noFill/>
            <a:ln>
              <a:noFill/>
            </a:ln>
          </p:spPr>
          <p:txBody>
            <a:bodyPr spcFirstLastPara="1" wrap="square" lIns="99050" tIns="99050" rIns="99050" bIns="99050" anchor="ctr" anchorCtr="0">
              <a:noAutofit/>
            </a:bodyPr>
            <a:lstStyle/>
            <a:p>
              <a:pPr marL="0" marR="0" lvl="0" indent="0" algn="l" rtl="0">
                <a:lnSpc>
                  <a:spcPct val="90000"/>
                </a:lnSpc>
                <a:spcBef>
                  <a:spcPts val="0"/>
                </a:spcBef>
                <a:spcAft>
                  <a:spcPts val="0"/>
                </a:spcAft>
                <a:buClr>
                  <a:schemeClr val="lt1"/>
                </a:buClr>
                <a:buSzPts val="2600"/>
                <a:buFont typeface="Calibri"/>
                <a:buNone/>
              </a:pPr>
              <a:r>
                <a:rPr lang="en-US" sz="2600">
                  <a:solidFill>
                    <a:schemeClr val="lt1"/>
                  </a:solidFill>
                  <a:latin typeface="Calibri"/>
                  <a:ea typeface="Calibri"/>
                  <a:cs typeface="Calibri"/>
                  <a:sym typeface="Calibri"/>
                </a:rPr>
                <a:t>The trends in adult education reflect the changing needs and preferences of learners, as well as the increasing availability of educational resources online. </a:t>
              </a:r>
              <a:endParaRPr sz="2600">
                <a:solidFill>
                  <a:schemeClr val="lt1"/>
                </a:solidFill>
                <a:latin typeface="Calibri"/>
                <a:ea typeface="Calibri"/>
                <a:cs typeface="Calibri"/>
                <a:sym typeface="Calibri"/>
              </a:endParaRPr>
            </a:p>
          </p:txBody>
        </p:sp>
        <p:sp>
          <p:nvSpPr>
            <p:cNvPr id="469" name="Google Shape;469;p26"/>
            <p:cNvSpPr/>
            <p:nvPr/>
          </p:nvSpPr>
          <p:spPr>
            <a:xfrm>
              <a:off x="0" y="2516671"/>
              <a:ext cx="6578523" cy="2261536"/>
            </a:xfrm>
            <a:prstGeom prst="roundRect">
              <a:avLst>
                <a:gd name="adj" fmla="val 16667"/>
              </a:avLst>
            </a:prstGeom>
            <a:solidFill>
              <a:srgbClr val="99B958"/>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6"/>
            <p:cNvSpPr txBox="1"/>
            <p:nvPr/>
          </p:nvSpPr>
          <p:spPr>
            <a:xfrm>
              <a:off x="110399" y="2627070"/>
              <a:ext cx="6357725" cy="2040738"/>
            </a:xfrm>
            <a:prstGeom prst="rect">
              <a:avLst/>
            </a:prstGeom>
            <a:noFill/>
            <a:ln>
              <a:noFill/>
            </a:ln>
          </p:spPr>
          <p:txBody>
            <a:bodyPr spcFirstLastPara="1" wrap="square" lIns="99050" tIns="99050" rIns="99050" bIns="99050" anchor="ctr" anchorCtr="0">
              <a:noAutofit/>
            </a:bodyPr>
            <a:lstStyle/>
            <a:p>
              <a:pPr marL="0" marR="0" lvl="0" indent="0" algn="l" rtl="0">
                <a:lnSpc>
                  <a:spcPct val="90000"/>
                </a:lnSpc>
                <a:spcBef>
                  <a:spcPts val="0"/>
                </a:spcBef>
                <a:spcAft>
                  <a:spcPts val="0"/>
                </a:spcAft>
                <a:buClr>
                  <a:schemeClr val="lt1"/>
                </a:buClr>
                <a:buSzPts val="2600"/>
                <a:buFont typeface="Calibri"/>
                <a:buNone/>
              </a:pPr>
              <a:r>
                <a:rPr lang="en-US" sz="2600">
                  <a:solidFill>
                    <a:schemeClr val="lt1"/>
                  </a:solidFill>
                  <a:latin typeface="Calibri"/>
                  <a:ea typeface="Calibri"/>
                  <a:cs typeface="Calibri"/>
                  <a:sym typeface="Calibri"/>
                </a:rPr>
                <a:t>These trends are helping to make learning more accessible, engaging, and personalized for adults, and are helping to ensure that they have the skills and knowledge they need to succeed in today's rapidly changing world.</a:t>
              </a:r>
              <a:endParaRPr/>
            </a:p>
          </p:txBody>
        </p:sp>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pic>
        <p:nvPicPr>
          <p:cNvPr id="475" name="Google Shape;475;p27"/>
          <p:cNvPicPr preferRelativeResize="0">
            <a:picLocks noGrp="1"/>
          </p:cNvPicPr>
          <p:nvPr>
            <p:ph type="body" idx="1"/>
          </p:nvPr>
        </p:nvPicPr>
        <p:blipFill rotWithShape="1">
          <a:blip r:embed="rId3">
            <a:alphaModFix/>
          </a:blip>
          <a:srcRect/>
          <a:stretch/>
        </p:blipFill>
        <p:spPr>
          <a:xfrm>
            <a:off x="790222" y="643467"/>
            <a:ext cx="10611555" cy="5571066"/>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2"/>
          <p:cNvSpPr txBox="1">
            <a:spLocks noGrp="1"/>
          </p:cNvSpPr>
          <p:nvPr>
            <p:ph type="title"/>
          </p:nvPr>
        </p:nvSpPr>
        <p:spPr>
          <a:xfrm>
            <a:off x="951033" y="593367"/>
            <a:ext cx="10290000" cy="987600"/>
          </a:xfrm>
          <a:prstGeom prst="rect">
            <a:avLst/>
          </a:prstGeom>
          <a:noFill/>
          <a:ln>
            <a:noFill/>
          </a:ln>
        </p:spPr>
        <p:txBody>
          <a:bodyPr spcFirstLastPara="1" wrap="square" lIns="121900" tIns="121900" rIns="121900" bIns="121900" anchor="t" anchorCtr="0">
            <a:noAutofit/>
          </a:bodyPr>
          <a:lstStyle/>
          <a:p>
            <a:r>
              <a:rPr lang="en-US"/>
              <a:t>REFERENCES</a:t>
            </a:r>
            <a:endParaRPr/>
          </a:p>
        </p:txBody>
      </p:sp>
      <p:sp>
        <p:nvSpPr>
          <p:cNvPr id="148" name="Google Shape;148;p22"/>
          <p:cNvSpPr txBox="1">
            <a:spLocks noGrp="1"/>
          </p:cNvSpPr>
          <p:nvPr>
            <p:ph type="body" idx="1"/>
          </p:nvPr>
        </p:nvSpPr>
        <p:spPr>
          <a:xfrm>
            <a:off x="951033" y="1536633"/>
            <a:ext cx="10290000" cy="4555200"/>
          </a:xfrm>
          <a:prstGeom prst="rect">
            <a:avLst/>
          </a:prstGeom>
          <a:noFill/>
          <a:ln>
            <a:noFill/>
          </a:ln>
        </p:spPr>
        <p:txBody>
          <a:bodyPr spcFirstLastPara="1" wrap="square" lIns="121900" tIns="121900" rIns="121900" bIns="121900" anchor="t" anchorCtr="0">
            <a:noAutofit/>
          </a:bodyPr>
          <a:lstStyle/>
          <a:p>
            <a:pPr marL="0" indent="0">
              <a:spcBef>
                <a:spcPts val="1333"/>
              </a:spcBef>
              <a:buNone/>
            </a:pPr>
            <a:endParaRPr>
              <a:latin typeface="Dela Gothic One"/>
              <a:ea typeface="Dela Gothic One"/>
              <a:cs typeface="Dela Gothic One"/>
              <a:sym typeface="Dela Gothic One"/>
            </a:endParaRPr>
          </a:p>
          <a:p>
            <a:pPr indent="-406390">
              <a:buSzPts val="1200"/>
            </a:pPr>
            <a:r>
              <a:rPr lang="en-US"/>
              <a:t>Koutsogiannis, D. (2007). </a:t>
            </a:r>
            <a:r>
              <a:rPr lang="en-US" i="1"/>
              <a:t>Exploitation of Information and Communication Technologies in the teaching of literary courses and especially in the Greek language teaching. Research on the philologists trained in the Odyssey project</a:t>
            </a:r>
            <a:r>
              <a:rPr lang="en-US"/>
              <a:t>. Thessaloniki: Greek Language Center [In Greek]. </a:t>
            </a:r>
            <a:endParaRPr/>
          </a:p>
          <a:p>
            <a:pPr indent="-406390">
              <a:buSzPts val="1200"/>
            </a:pPr>
            <a:r>
              <a:rPr lang="en-US"/>
              <a:t>Tzifopoulos, M. (2020). </a:t>
            </a:r>
            <a:r>
              <a:rPr lang="en-US" i="1"/>
              <a:t>I teach, educate and utilize technology: the triptych of success in modern school?. Review of Educational and Scientific Issues (ΕΡΚΥΝΑ</a:t>
            </a:r>
            <a:r>
              <a:rPr lang="en-US"/>
              <a:t>), 19, 85-94 [In Greek]. </a:t>
            </a:r>
            <a:endParaRPr/>
          </a:p>
          <a:p>
            <a:pPr indent="-406390">
              <a:buSzPts val="1200"/>
            </a:pPr>
            <a:r>
              <a:rPr lang="en-US"/>
              <a:t>Zhou, L., Wu, Sh., Zhou, M., &amp; Li, F. (2020). 'School’s out, but class ’on'. The largest online education in the world today: taking China’s practical exploration during the COVID-19 epidemic prevention and control as an example. </a:t>
            </a:r>
            <a:r>
              <a:rPr lang="en-US" i="1"/>
              <a:t>Best Evid Chin Edu</a:t>
            </a:r>
            <a:r>
              <a:rPr lang="en-US"/>
              <a:t>, 4(2), 501-519. </a:t>
            </a:r>
            <a:endParaRPr/>
          </a:p>
          <a:p>
            <a:pPr indent="-406390">
              <a:buSzPts val="1200"/>
            </a:pPr>
            <a:r>
              <a:rPr lang="en-US" b="0" i="0">
                <a:latin typeface="Work Sans Medium"/>
                <a:ea typeface="Work Sans Medium"/>
                <a:cs typeface="Work Sans Medium"/>
                <a:sym typeface="Work Sans Medium"/>
              </a:rPr>
              <a:t>Nikiforos, S., Tzanavaris, S. and Kermanidis, K.L., 2020. Post-pandemic pedagogy: Distance education in Greece during COVID-19 pandemic through the eyes of the teachers. </a:t>
            </a:r>
            <a:r>
              <a:rPr lang="en-US" b="0" i="1">
                <a:latin typeface="Work Sans Medium"/>
                <a:ea typeface="Work Sans Medium"/>
                <a:cs typeface="Work Sans Medium"/>
                <a:sym typeface="Work Sans Medium"/>
              </a:rPr>
              <a:t>European Journal of Engineering and Technology Research</a:t>
            </a:r>
            <a:r>
              <a:rPr lang="en-US" b="0" i="0">
                <a:latin typeface="Work Sans Medium"/>
                <a:ea typeface="Work Sans Medium"/>
                <a:cs typeface="Work Sans Medium"/>
                <a:sym typeface="Work Sans Medium"/>
              </a:rPr>
              <a:t>.</a:t>
            </a:r>
            <a:endParaRPr>
              <a:latin typeface="Work Sans Medium"/>
              <a:ea typeface="Work Sans Medium"/>
              <a:cs typeface="Work Sans Medium"/>
              <a:sym typeface="Work Sans Medium"/>
            </a:endParaRPr>
          </a:p>
          <a:p>
            <a:pPr indent="-406390">
              <a:buSzPts val="1200"/>
            </a:pPr>
            <a:r>
              <a:rPr lang="en-US"/>
              <a:t>Chatzoudi, D. I., Mourtzaki, M., Dirogianni, D. and Stamatokou, C. (2020) The inequalities of education in Greece during the pandemic. </a:t>
            </a:r>
            <a:r>
              <a:rPr lang="en-US" i="1"/>
              <a:t>Actionaid Hellas. MigratED project. </a:t>
            </a:r>
            <a:r>
              <a:rPr lang="en-US"/>
              <a:t>Available at: </a:t>
            </a:r>
            <a:r>
              <a:rPr lang="en-US">
                <a:solidFill>
                  <a:schemeClr val="hlink"/>
                </a:solidFill>
                <a:uFill>
                  <a:noFill/>
                </a:uFill>
                <a:hlinkClick r:id="rId3"/>
              </a:rPr>
              <a:t>https://www.actionaid.gr/sites/default/files</a:t>
            </a:r>
            <a:r>
              <a:rPr lang="en-US"/>
              <a:t> [In Greek]</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28"/>
          <p:cNvSpPr txBox="1">
            <a:spLocks noGrp="1"/>
          </p:cNvSpPr>
          <p:nvPr>
            <p:ph type="ctrTitle"/>
          </p:nvPr>
        </p:nvSpPr>
        <p:spPr>
          <a:xfrm>
            <a:off x="1988620" y="831293"/>
            <a:ext cx="6882330" cy="3323987"/>
          </a:xfrm>
          <a:prstGeom prst="rect">
            <a:avLst/>
          </a:prstGeom>
          <a:noFill/>
          <a:ln>
            <a:noFill/>
          </a:ln>
        </p:spPr>
        <p:txBody>
          <a:bodyPr spcFirstLastPara="1" wrap="square" lIns="0" tIns="0" rIns="0" bIns="0" anchor="b" anchorCtr="0">
            <a:spAutoFit/>
          </a:bodyPr>
          <a:lstStyle/>
          <a:p>
            <a:pPr marL="0" lvl="0" indent="0" algn="ctr" rtl="0">
              <a:spcBef>
                <a:spcPts val="0"/>
              </a:spcBef>
              <a:spcAft>
                <a:spcPts val="0"/>
              </a:spcAft>
              <a:buNone/>
            </a:pPr>
            <a:r>
              <a:rPr lang="lv-LV" sz="5400" i="1" kern="0" dirty="0" err="1">
                <a:effectLst/>
                <a:latin typeface="Times New Roman" panose="02020603050405020304" pitchFamily="18" charset="0"/>
                <a:ea typeface="Calibri" panose="020F0502020204030204" pitchFamily="34" charset="0"/>
              </a:rPr>
              <a:t>Social</a:t>
            </a:r>
            <a:r>
              <a:rPr lang="lv-LV" sz="5400" i="1" kern="0" dirty="0">
                <a:effectLst/>
                <a:latin typeface="Times New Roman" panose="02020603050405020304" pitchFamily="18" charset="0"/>
                <a:ea typeface="Calibri" panose="020F0502020204030204" pitchFamily="34" charset="0"/>
              </a:rPr>
              <a:t> </a:t>
            </a:r>
            <a:r>
              <a:rPr lang="lv-LV" sz="5400" i="1" kern="0" dirty="0" err="1">
                <a:effectLst/>
                <a:latin typeface="Times New Roman" panose="02020603050405020304" pitchFamily="18" charset="0"/>
                <a:ea typeface="Calibri" panose="020F0502020204030204" pitchFamily="34" charset="0"/>
              </a:rPr>
              <a:t>inclusion</a:t>
            </a:r>
            <a:r>
              <a:rPr lang="lv-LV" sz="5400" i="1" kern="0" dirty="0">
                <a:effectLst/>
                <a:latin typeface="Times New Roman" panose="02020603050405020304" pitchFamily="18" charset="0"/>
                <a:ea typeface="Calibri" panose="020F0502020204030204" pitchFamily="34" charset="0"/>
              </a:rPr>
              <a:t> </a:t>
            </a:r>
            <a:r>
              <a:rPr lang="lv-LV" sz="5400" i="1" kern="0" dirty="0" err="1">
                <a:effectLst/>
                <a:latin typeface="Times New Roman" panose="02020603050405020304" pitchFamily="18" charset="0"/>
                <a:ea typeface="Calibri" panose="020F0502020204030204" pitchFamily="34" charset="0"/>
              </a:rPr>
              <a:t>issues</a:t>
            </a:r>
            <a:r>
              <a:rPr lang="lv-LV" sz="5400" i="1" kern="0" dirty="0">
                <a:effectLst/>
                <a:latin typeface="Times New Roman" panose="02020603050405020304" pitchFamily="18" charset="0"/>
                <a:ea typeface="Calibri" panose="020F0502020204030204" pitchFamily="34" charset="0"/>
              </a:rPr>
              <a:t> </a:t>
            </a:r>
            <a:r>
              <a:rPr lang="lv-LV" sz="5400" i="1" kern="0" dirty="0" err="1">
                <a:effectLst/>
                <a:latin typeface="Times New Roman" panose="02020603050405020304" pitchFamily="18" charset="0"/>
                <a:ea typeface="Calibri" panose="020F0502020204030204" pitchFamily="34" charset="0"/>
              </a:rPr>
              <a:t>in</a:t>
            </a:r>
            <a:r>
              <a:rPr lang="lv-LV" sz="5400" i="1" kern="0" dirty="0">
                <a:effectLst/>
                <a:latin typeface="Times New Roman" panose="02020603050405020304" pitchFamily="18" charset="0"/>
                <a:ea typeface="Calibri" panose="020F0502020204030204" pitchFamily="34" charset="0"/>
              </a:rPr>
              <a:t> </a:t>
            </a:r>
            <a:r>
              <a:rPr lang="lv-LV" sz="5400" i="1" kern="0" dirty="0" err="1">
                <a:effectLst/>
                <a:latin typeface="Times New Roman" panose="02020603050405020304" pitchFamily="18" charset="0"/>
                <a:ea typeface="Calibri" panose="020F0502020204030204" pitchFamily="34" charset="0"/>
              </a:rPr>
              <a:t>education</a:t>
            </a:r>
            <a:r>
              <a:rPr lang="lv-LV" sz="5400" i="1" kern="0" dirty="0">
                <a:effectLst/>
                <a:latin typeface="Times New Roman" panose="02020603050405020304" pitchFamily="18" charset="0"/>
                <a:ea typeface="Calibri" panose="020F0502020204030204" pitchFamily="34" charset="0"/>
              </a:rPr>
              <a:t>, </a:t>
            </a:r>
            <a:r>
              <a:rPr lang="lv-LV" sz="5400" i="1" kern="0" dirty="0" err="1">
                <a:effectLst/>
                <a:latin typeface="Times New Roman" panose="02020603050405020304" pitchFamily="18" charset="0"/>
                <a:ea typeface="Calibri" panose="020F0502020204030204" pitchFamily="34" charset="0"/>
              </a:rPr>
              <a:t>professional</a:t>
            </a:r>
            <a:r>
              <a:rPr lang="lv-LV" sz="5400" i="1" kern="0" dirty="0">
                <a:effectLst/>
                <a:latin typeface="Times New Roman" panose="02020603050405020304" pitchFamily="18" charset="0"/>
                <a:ea typeface="Calibri" panose="020F0502020204030204" pitchFamily="34" charset="0"/>
              </a:rPr>
              <a:t> </a:t>
            </a:r>
            <a:r>
              <a:rPr lang="lv-LV" sz="5400" i="1" kern="0" dirty="0" err="1">
                <a:effectLst/>
                <a:latin typeface="Times New Roman" panose="02020603050405020304" pitchFamily="18" charset="0"/>
                <a:ea typeface="Calibri" panose="020F0502020204030204" pitchFamily="34" charset="0"/>
              </a:rPr>
              <a:t>guidance</a:t>
            </a:r>
            <a:r>
              <a:rPr lang="lv-LV" sz="5400" i="1" kern="0" dirty="0">
                <a:effectLst/>
                <a:latin typeface="Times New Roman" panose="02020603050405020304" pitchFamily="18" charset="0"/>
                <a:ea typeface="Calibri" panose="020F0502020204030204" pitchFamily="34" charset="0"/>
              </a:rPr>
              <a:t> </a:t>
            </a:r>
            <a:r>
              <a:rPr lang="lv-LV" sz="5400" i="1" kern="0" dirty="0" err="1">
                <a:effectLst/>
                <a:latin typeface="Times New Roman" panose="02020603050405020304" pitchFamily="18" charset="0"/>
                <a:ea typeface="Calibri" panose="020F0502020204030204" pitchFamily="34" charset="0"/>
              </a:rPr>
              <a:t>of</a:t>
            </a:r>
            <a:r>
              <a:rPr lang="lv-LV" sz="5400" i="1" kern="0" dirty="0">
                <a:effectLst/>
                <a:latin typeface="Times New Roman" panose="02020603050405020304" pitchFamily="18" charset="0"/>
                <a:ea typeface="Calibri" panose="020F0502020204030204" pitchFamily="34" charset="0"/>
              </a:rPr>
              <a:t> </a:t>
            </a:r>
            <a:r>
              <a:rPr lang="lv-LV" sz="5400" i="1" kern="0" dirty="0" err="1">
                <a:effectLst/>
                <a:latin typeface="Times New Roman" panose="02020603050405020304" pitchFamily="18" charset="0"/>
                <a:ea typeface="Calibri" panose="020F0502020204030204" pitchFamily="34" charset="0"/>
              </a:rPr>
              <a:t>the</a:t>
            </a:r>
            <a:r>
              <a:rPr lang="lv-LV" sz="5400" i="1" kern="0" dirty="0">
                <a:effectLst/>
                <a:latin typeface="Times New Roman" panose="02020603050405020304" pitchFamily="18" charset="0"/>
                <a:ea typeface="Calibri" panose="020F0502020204030204" pitchFamily="34" charset="0"/>
              </a:rPr>
              <a:t> </a:t>
            </a:r>
            <a:r>
              <a:rPr lang="lv-LV" sz="5400" i="1" kern="0" dirty="0" err="1">
                <a:effectLst/>
                <a:latin typeface="Times New Roman" panose="02020603050405020304" pitchFamily="18" charset="0"/>
                <a:ea typeface="Calibri" panose="020F0502020204030204" pitchFamily="34" charset="0"/>
              </a:rPr>
              <a:t>learners</a:t>
            </a:r>
            <a:endParaRPr sz="5400"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40"/>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1F5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85" name="Google Shape;585;p40"/>
          <p:cNvPicPr preferRelativeResize="0"/>
          <p:nvPr/>
        </p:nvPicPr>
        <p:blipFill rotWithShape="1">
          <a:blip r:embed="rId3">
            <a:alphaModFix/>
          </a:blip>
          <a:srcRect/>
          <a:stretch/>
        </p:blipFill>
        <p:spPr>
          <a:xfrm>
            <a:off x="0" y="5716522"/>
            <a:ext cx="4168139" cy="1141475"/>
          </a:xfrm>
          <a:prstGeom prst="rect">
            <a:avLst/>
          </a:prstGeom>
          <a:noFill/>
          <a:ln>
            <a:noFill/>
          </a:ln>
        </p:spPr>
      </p:pic>
      <p:sp>
        <p:nvSpPr>
          <p:cNvPr id="586" name="Google Shape;586;p40"/>
          <p:cNvSpPr txBox="1">
            <a:spLocks noGrp="1"/>
          </p:cNvSpPr>
          <p:nvPr>
            <p:ph type="title"/>
          </p:nvPr>
        </p:nvSpPr>
        <p:spPr>
          <a:xfrm>
            <a:off x="916939" y="763599"/>
            <a:ext cx="9006840" cy="452120"/>
          </a:xfrm>
          <a:prstGeom prst="rect">
            <a:avLst/>
          </a:prstGeom>
          <a:noFill/>
          <a:ln>
            <a:noFill/>
          </a:ln>
        </p:spPr>
        <p:txBody>
          <a:bodyPr spcFirstLastPara="1" wrap="square" lIns="0" tIns="12050" rIns="0" bIns="0" anchor="t" anchorCtr="0">
            <a:spAutoFit/>
          </a:bodyPr>
          <a:lstStyle/>
          <a:p>
            <a:pPr marL="12700" lvl="0" indent="0" algn="l" rtl="0">
              <a:lnSpc>
                <a:spcPct val="100000"/>
              </a:lnSpc>
              <a:spcBef>
                <a:spcPts val="0"/>
              </a:spcBef>
              <a:spcAft>
                <a:spcPts val="0"/>
              </a:spcAft>
              <a:buNone/>
            </a:pPr>
            <a:r>
              <a:rPr lang="en-US" sz="2800"/>
              <a:t>WHAT ARE THE ADVANTAGES OF ONLINE LEARNING?</a:t>
            </a:r>
            <a:endParaRPr sz="2800"/>
          </a:p>
        </p:txBody>
      </p:sp>
      <p:grpSp>
        <p:nvGrpSpPr>
          <p:cNvPr id="587" name="Google Shape;587;p40"/>
          <p:cNvGrpSpPr/>
          <p:nvPr/>
        </p:nvGrpSpPr>
        <p:grpSpPr>
          <a:xfrm>
            <a:off x="838200" y="1318260"/>
            <a:ext cx="10515600" cy="623570"/>
            <a:chOff x="838200" y="1318260"/>
            <a:chExt cx="10515600" cy="623570"/>
          </a:xfrm>
        </p:grpSpPr>
        <p:sp>
          <p:nvSpPr>
            <p:cNvPr id="588" name="Google Shape;588;p40"/>
            <p:cNvSpPr/>
            <p:nvPr/>
          </p:nvSpPr>
          <p:spPr>
            <a:xfrm>
              <a:off x="838200" y="1318260"/>
              <a:ext cx="10515600" cy="623570"/>
            </a:xfrm>
            <a:custGeom>
              <a:avLst/>
              <a:gdLst/>
              <a:ahLst/>
              <a:cxnLst/>
              <a:rect l="l" t="t" r="r" b="b"/>
              <a:pathLst>
                <a:path w="10515600" h="623569" extrusionOk="0">
                  <a:moveTo>
                    <a:pt x="10453243" y="0"/>
                  </a:moveTo>
                  <a:lnTo>
                    <a:pt x="62331" y="0"/>
                  </a:lnTo>
                  <a:lnTo>
                    <a:pt x="38067" y="4903"/>
                  </a:lnTo>
                  <a:lnTo>
                    <a:pt x="18254" y="18272"/>
                  </a:lnTo>
                  <a:lnTo>
                    <a:pt x="4897" y="38094"/>
                  </a:lnTo>
                  <a:lnTo>
                    <a:pt x="0" y="62356"/>
                  </a:lnTo>
                  <a:lnTo>
                    <a:pt x="0" y="560959"/>
                  </a:lnTo>
                  <a:lnTo>
                    <a:pt x="4897" y="585221"/>
                  </a:lnTo>
                  <a:lnTo>
                    <a:pt x="18254" y="605043"/>
                  </a:lnTo>
                  <a:lnTo>
                    <a:pt x="38067" y="618412"/>
                  </a:lnTo>
                  <a:lnTo>
                    <a:pt x="62331" y="623315"/>
                  </a:lnTo>
                  <a:lnTo>
                    <a:pt x="10453243" y="623315"/>
                  </a:lnTo>
                  <a:lnTo>
                    <a:pt x="10477505" y="618412"/>
                  </a:lnTo>
                  <a:lnTo>
                    <a:pt x="10497327" y="605043"/>
                  </a:lnTo>
                  <a:lnTo>
                    <a:pt x="10510696" y="585221"/>
                  </a:lnTo>
                  <a:lnTo>
                    <a:pt x="10515600" y="560959"/>
                  </a:lnTo>
                  <a:lnTo>
                    <a:pt x="10515600" y="62356"/>
                  </a:lnTo>
                  <a:lnTo>
                    <a:pt x="10510696" y="38094"/>
                  </a:lnTo>
                  <a:lnTo>
                    <a:pt x="10497327" y="18272"/>
                  </a:lnTo>
                  <a:lnTo>
                    <a:pt x="10477505" y="4903"/>
                  </a:lnTo>
                  <a:lnTo>
                    <a:pt x="10453243" y="0"/>
                  </a:lnTo>
                  <a:close/>
                </a:path>
              </a:pathLst>
            </a:custGeom>
            <a:solidFill>
              <a:srgbClr val="F8D6C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89" name="Google Shape;589;p40"/>
            <p:cNvPicPr preferRelativeResize="0"/>
            <p:nvPr/>
          </p:nvPicPr>
          <p:blipFill rotWithShape="1">
            <a:blip r:embed="rId4">
              <a:alphaModFix/>
            </a:blip>
            <a:srcRect/>
            <a:stretch/>
          </p:blipFill>
          <p:spPr>
            <a:xfrm>
              <a:off x="1137931" y="1521732"/>
              <a:ext cx="123050" cy="69185"/>
            </a:xfrm>
            <a:prstGeom prst="rect">
              <a:avLst/>
            </a:prstGeom>
            <a:noFill/>
            <a:ln>
              <a:noFill/>
            </a:ln>
          </p:spPr>
        </p:pic>
        <p:sp>
          <p:nvSpPr>
            <p:cNvPr id="590" name="Google Shape;590;p40"/>
            <p:cNvSpPr/>
            <p:nvPr/>
          </p:nvSpPr>
          <p:spPr>
            <a:xfrm>
              <a:off x="1072870" y="1556677"/>
              <a:ext cx="254635" cy="184150"/>
            </a:xfrm>
            <a:custGeom>
              <a:avLst/>
              <a:gdLst/>
              <a:ahLst/>
              <a:cxnLst/>
              <a:rect l="l" t="t" r="r" b="b"/>
              <a:pathLst>
                <a:path w="254634" h="184150" extrusionOk="0">
                  <a:moveTo>
                    <a:pt x="254589" y="63537"/>
                  </a:moveTo>
                  <a:lnTo>
                    <a:pt x="0" y="63537"/>
                  </a:lnTo>
                  <a:lnTo>
                    <a:pt x="0" y="183553"/>
                  </a:lnTo>
                  <a:lnTo>
                    <a:pt x="102541" y="183553"/>
                  </a:lnTo>
                  <a:lnTo>
                    <a:pt x="102541" y="151784"/>
                  </a:lnTo>
                  <a:lnTo>
                    <a:pt x="14143" y="151784"/>
                  </a:lnTo>
                  <a:lnTo>
                    <a:pt x="14143" y="123545"/>
                  </a:lnTo>
                  <a:lnTo>
                    <a:pt x="254589" y="123545"/>
                  </a:lnTo>
                  <a:lnTo>
                    <a:pt x="254589" y="109426"/>
                  </a:lnTo>
                  <a:lnTo>
                    <a:pt x="14143" y="109425"/>
                  </a:lnTo>
                  <a:lnTo>
                    <a:pt x="14143" y="81186"/>
                  </a:lnTo>
                  <a:lnTo>
                    <a:pt x="254589" y="81187"/>
                  </a:lnTo>
                  <a:lnTo>
                    <a:pt x="254589" y="63537"/>
                  </a:lnTo>
                  <a:close/>
                </a:path>
                <a:path w="254634" h="184150" extrusionOk="0">
                  <a:moveTo>
                    <a:pt x="169724" y="123545"/>
                  </a:moveTo>
                  <a:lnTo>
                    <a:pt x="127293" y="123545"/>
                  </a:lnTo>
                  <a:lnTo>
                    <a:pt x="138619" y="125464"/>
                  </a:lnTo>
                  <a:lnTo>
                    <a:pt x="146299" y="130428"/>
                  </a:lnTo>
                  <a:lnTo>
                    <a:pt x="150663" y="137245"/>
                  </a:lnTo>
                  <a:lnTo>
                    <a:pt x="152044" y="144724"/>
                  </a:lnTo>
                  <a:lnTo>
                    <a:pt x="152044" y="183553"/>
                  </a:lnTo>
                  <a:lnTo>
                    <a:pt x="254589" y="183553"/>
                  </a:lnTo>
                  <a:lnTo>
                    <a:pt x="254589" y="151784"/>
                  </a:lnTo>
                  <a:lnTo>
                    <a:pt x="169724" y="151784"/>
                  </a:lnTo>
                  <a:lnTo>
                    <a:pt x="169724" y="123545"/>
                  </a:lnTo>
                  <a:close/>
                </a:path>
                <a:path w="254634" h="184150" extrusionOk="0">
                  <a:moveTo>
                    <a:pt x="56574" y="123545"/>
                  </a:moveTo>
                  <a:lnTo>
                    <a:pt x="42431" y="123545"/>
                  </a:lnTo>
                  <a:lnTo>
                    <a:pt x="42431" y="151784"/>
                  </a:lnTo>
                  <a:lnTo>
                    <a:pt x="56574" y="151784"/>
                  </a:lnTo>
                  <a:lnTo>
                    <a:pt x="56574" y="123545"/>
                  </a:lnTo>
                  <a:close/>
                </a:path>
                <a:path w="254634" h="184150" extrusionOk="0">
                  <a:moveTo>
                    <a:pt x="127293" y="123545"/>
                  </a:moveTo>
                  <a:lnTo>
                    <a:pt x="84862" y="123545"/>
                  </a:lnTo>
                  <a:lnTo>
                    <a:pt x="84862" y="151784"/>
                  </a:lnTo>
                  <a:lnTo>
                    <a:pt x="102541" y="151784"/>
                  </a:lnTo>
                  <a:lnTo>
                    <a:pt x="102541" y="144724"/>
                  </a:lnTo>
                  <a:lnTo>
                    <a:pt x="103923" y="137245"/>
                  </a:lnTo>
                  <a:lnTo>
                    <a:pt x="108287" y="130428"/>
                  </a:lnTo>
                  <a:lnTo>
                    <a:pt x="115967" y="125464"/>
                  </a:lnTo>
                  <a:lnTo>
                    <a:pt x="127293" y="123545"/>
                  </a:lnTo>
                  <a:close/>
                </a:path>
                <a:path w="254634" h="184150" extrusionOk="0">
                  <a:moveTo>
                    <a:pt x="212155" y="123545"/>
                  </a:moveTo>
                  <a:lnTo>
                    <a:pt x="198011" y="123545"/>
                  </a:lnTo>
                  <a:lnTo>
                    <a:pt x="198011" y="151784"/>
                  </a:lnTo>
                  <a:lnTo>
                    <a:pt x="212155" y="151784"/>
                  </a:lnTo>
                  <a:lnTo>
                    <a:pt x="212155" y="123545"/>
                  </a:lnTo>
                  <a:close/>
                </a:path>
                <a:path w="254634" h="184150" extrusionOk="0">
                  <a:moveTo>
                    <a:pt x="254589" y="123545"/>
                  </a:moveTo>
                  <a:lnTo>
                    <a:pt x="240443" y="123545"/>
                  </a:lnTo>
                  <a:lnTo>
                    <a:pt x="240443" y="151784"/>
                  </a:lnTo>
                  <a:lnTo>
                    <a:pt x="254589" y="151784"/>
                  </a:lnTo>
                  <a:lnTo>
                    <a:pt x="254589" y="123545"/>
                  </a:lnTo>
                  <a:close/>
                </a:path>
                <a:path w="254634" h="184150" extrusionOk="0">
                  <a:moveTo>
                    <a:pt x="56574" y="81186"/>
                  </a:moveTo>
                  <a:lnTo>
                    <a:pt x="42431" y="81186"/>
                  </a:lnTo>
                  <a:lnTo>
                    <a:pt x="42431" y="109425"/>
                  </a:lnTo>
                  <a:lnTo>
                    <a:pt x="56574" y="109425"/>
                  </a:lnTo>
                  <a:lnTo>
                    <a:pt x="56574" y="81186"/>
                  </a:lnTo>
                  <a:close/>
                </a:path>
                <a:path w="254634" h="184150" extrusionOk="0">
                  <a:moveTo>
                    <a:pt x="169724" y="81187"/>
                  </a:moveTo>
                  <a:lnTo>
                    <a:pt x="84862" y="81186"/>
                  </a:lnTo>
                  <a:lnTo>
                    <a:pt x="84862" y="109425"/>
                  </a:lnTo>
                  <a:lnTo>
                    <a:pt x="102541" y="109425"/>
                  </a:lnTo>
                  <a:lnTo>
                    <a:pt x="102541" y="95306"/>
                  </a:lnTo>
                  <a:lnTo>
                    <a:pt x="169724" y="95306"/>
                  </a:lnTo>
                  <a:lnTo>
                    <a:pt x="169724" y="81187"/>
                  </a:lnTo>
                  <a:close/>
                </a:path>
                <a:path w="254634" h="184150" extrusionOk="0">
                  <a:moveTo>
                    <a:pt x="169724" y="95306"/>
                  </a:moveTo>
                  <a:lnTo>
                    <a:pt x="152044" y="95306"/>
                  </a:lnTo>
                  <a:lnTo>
                    <a:pt x="152044" y="109425"/>
                  </a:lnTo>
                  <a:lnTo>
                    <a:pt x="169724" y="109426"/>
                  </a:lnTo>
                  <a:lnTo>
                    <a:pt x="169724" y="95306"/>
                  </a:lnTo>
                  <a:close/>
                </a:path>
                <a:path w="254634" h="184150" extrusionOk="0">
                  <a:moveTo>
                    <a:pt x="212155" y="81187"/>
                  </a:moveTo>
                  <a:lnTo>
                    <a:pt x="198011" y="81187"/>
                  </a:lnTo>
                  <a:lnTo>
                    <a:pt x="198011" y="109426"/>
                  </a:lnTo>
                  <a:lnTo>
                    <a:pt x="212155" y="109426"/>
                  </a:lnTo>
                  <a:lnTo>
                    <a:pt x="212155" y="81187"/>
                  </a:lnTo>
                  <a:close/>
                </a:path>
                <a:path w="254634" h="184150" extrusionOk="0">
                  <a:moveTo>
                    <a:pt x="254589" y="81187"/>
                  </a:moveTo>
                  <a:lnTo>
                    <a:pt x="240443" y="81187"/>
                  </a:lnTo>
                  <a:lnTo>
                    <a:pt x="240443" y="109426"/>
                  </a:lnTo>
                  <a:lnTo>
                    <a:pt x="254589" y="109426"/>
                  </a:lnTo>
                  <a:lnTo>
                    <a:pt x="254589" y="81187"/>
                  </a:lnTo>
                  <a:close/>
                </a:path>
                <a:path w="254634" h="184150" extrusionOk="0">
                  <a:moveTo>
                    <a:pt x="127293" y="0"/>
                  </a:moveTo>
                  <a:lnTo>
                    <a:pt x="84862" y="42358"/>
                  </a:lnTo>
                  <a:lnTo>
                    <a:pt x="84862" y="63537"/>
                  </a:lnTo>
                  <a:lnTo>
                    <a:pt x="121282" y="63537"/>
                  </a:lnTo>
                  <a:lnTo>
                    <a:pt x="116685" y="58948"/>
                  </a:lnTo>
                  <a:lnTo>
                    <a:pt x="116685" y="46947"/>
                  </a:lnTo>
                  <a:lnTo>
                    <a:pt x="121282" y="42358"/>
                  </a:lnTo>
                  <a:lnTo>
                    <a:pt x="169724" y="42358"/>
                  </a:lnTo>
                  <a:lnTo>
                    <a:pt x="127293" y="0"/>
                  </a:lnTo>
                  <a:close/>
                </a:path>
                <a:path w="254634" h="184150" extrusionOk="0">
                  <a:moveTo>
                    <a:pt x="169724" y="42358"/>
                  </a:moveTo>
                  <a:lnTo>
                    <a:pt x="133304" y="42358"/>
                  </a:lnTo>
                  <a:lnTo>
                    <a:pt x="137901" y="46947"/>
                  </a:lnTo>
                  <a:lnTo>
                    <a:pt x="137901" y="58948"/>
                  </a:lnTo>
                  <a:lnTo>
                    <a:pt x="133304" y="63537"/>
                  </a:lnTo>
                  <a:lnTo>
                    <a:pt x="169724" y="63537"/>
                  </a:lnTo>
                  <a:lnTo>
                    <a:pt x="169724" y="42358"/>
                  </a:lnTo>
                  <a:close/>
                </a:path>
              </a:pathLst>
            </a:custGeom>
            <a:solidFill>
              <a:srgbClr val="EC7C3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1" name="Google Shape;591;p40"/>
            <p:cNvSpPr/>
            <p:nvPr/>
          </p:nvSpPr>
          <p:spPr>
            <a:xfrm>
              <a:off x="1027937" y="1459230"/>
              <a:ext cx="342900" cy="342900"/>
            </a:xfrm>
            <a:custGeom>
              <a:avLst/>
              <a:gdLst/>
              <a:ahLst/>
              <a:cxnLst/>
              <a:rect l="l" t="t" r="r" b="b"/>
              <a:pathLst>
                <a:path w="342900" h="342900" extrusionOk="0">
                  <a:moveTo>
                    <a:pt x="0" y="342900"/>
                  </a:moveTo>
                  <a:lnTo>
                    <a:pt x="342900" y="342900"/>
                  </a:lnTo>
                  <a:lnTo>
                    <a:pt x="342900" y="0"/>
                  </a:lnTo>
                  <a:lnTo>
                    <a:pt x="0" y="0"/>
                  </a:lnTo>
                  <a:lnTo>
                    <a:pt x="0" y="342900"/>
                  </a:lnTo>
                  <a:close/>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592" name="Google Shape;592;p40"/>
          <p:cNvGrpSpPr/>
          <p:nvPr/>
        </p:nvGrpSpPr>
        <p:grpSpPr>
          <a:xfrm>
            <a:off x="838200" y="2097023"/>
            <a:ext cx="10515600" cy="623570"/>
            <a:chOff x="838200" y="2097023"/>
            <a:chExt cx="10515600" cy="623570"/>
          </a:xfrm>
        </p:grpSpPr>
        <p:sp>
          <p:nvSpPr>
            <p:cNvPr id="593" name="Google Shape;593;p40"/>
            <p:cNvSpPr/>
            <p:nvPr/>
          </p:nvSpPr>
          <p:spPr>
            <a:xfrm>
              <a:off x="838200" y="2097023"/>
              <a:ext cx="10515600" cy="623570"/>
            </a:xfrm>
            <a:custGeom>
              <a:avLst/>
              <a:gdLst/>
              <a:ahLst/>
              <a:cxnLst/>
              <a:rect l="l" t="t" r="r" b="b"/>
              <a:pathLst>
                <a:path w="10515600" h="623569" extrusionOk="0">
                  <a:moveTo>
                    <a:pt x="10453243" y="0"/>
                  </a:moveTo>
                  <a:lnTo>
                    <a:pt x="62331" y="0"/>
                  </a:lnTo>
                  <a:lnTo>
                    <a:pt x="38067" y="4903"/>
                  </a:lnTo>
                  <a:lnTo>
                    <a:pt x="18254" y="18272"/>
                  </a:lnTo>
                  <a:lnTo>
                    <a:pt x="4897" y="38094"/>
                  </a:lnTo>
                  <a:lnTo>
                    <a:pt x="0" y="62356"/>
                  </a:lnTo>
                  <a:lnTo>
                    <a:pt x="0" y="560959"/>
                  </a:lnTo>
                  <a:lnTo>
                    <a:pt x="4897" y="585221"/>
                  </a:lnTo>
                  <a:lnTo>
                    <a:pt x="18254" y="605043"/>
                  </a:lnTo>
                  <a:lnTo>
                    <a:pt x="38067" y="618412"/>
                  </a:lnTo>
                  <a:lnTo>
                    <a:pt x="62331" y="623315"/>
                  </a:lnTo>
                  <a:lnTo>
                    <a:pt x="10453243" y="623315"/>
                  </a:lnTo>
                  <a:lnTo>
                    <a:pt x="10477505" y="618412"/>
                  </a:lnTo>
                  <a:lnTo>
                    <a:pt x="10497327" y="605043"/>
                  </a:lnTo>
                  <a:lnTo>
                    <a:pt x="10510696" y="585221"/>
                  </a:lnTo>
                  <a:lnTo>
                    <a:pt x="10515600" y="560959"/>
                  </a:lnTo>
                  <a:lnTo>
                    <a:pt x="10515600" y="62356"/>
                  </a:lnTo>
                  <a:lnTo>
                    <a:pt x="10510696" y="38094"/>
                  </a:lnTo>
                  <a:lnTo>
                    <a:pt x="10497327" y="18272"/>
                  </a:lnTo>
                  <a:lnTo>
                    <a:pt x="10477505" y="4903"/>
                  </a:lnTo>
                  <a:lnTo>
                    <a:pt x="10453243" y="0"/>
                  </a:lnTo>
                  <a:close/>
                </a:path>
              </a:pathLst>
            </a:custGeom>
            <a:solidFill>
              <a:srgbClr val="F8D6C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94" name="Google Shape;594;p40"/>
            <p:cNvPicPr preferRelativeResize="0"/>
            <p:nvPr/>
          </p:nvPicPr>
          <p:blipFill rotWithShape="1">
            <a:blip r:embed="rId5">
              <a:alphaModFix/>
            </a:blip>
            <a:srcRect/>
            <a:stretch/>
          </p:blipFill>
          <p:spPr>
            <a:xfrm>
              <a:off x="1115301" y="2254616"/>
              <a:ext cx="169724" cy="310620"/>
            </a:xfrm>
            <a:prstGeom prst="rect">
              <a:avLst/>
            </a:prstGeom>
            <a:noFill/>
            <a:ln>
              <a:noFill/>
            </a:ln>
          </p:spPr>
        </p:pic>
        <p:sp>
          <p:nvSpPr>
            <p:cNvPr id="595" name="Google Shape;595;p40"/>
            <p:cNvSpPr/>
            <p:nvPr/>
          </p:nvSpPr>
          <p:spPr>
            <a:xfrm>
              <a:off x="1027937" y="2237993"/>
              <a:ext cx="342900" cy="342900"/>
            </a:xfrm>
            <a:custGeom>
              <a:avLst/>
              <a:gdLst/>
              <a:ahLst/>
              <a:cxnLst/>
              <a:rect l="l" t="t" r="r" b="b"/>
              <a:pathLst>
                <a:path w="342900" h="342900" extrusionOk="0">
                  <a:moveTo>
                    <a:pt x="0" y="342900"/>
                  </a:moveTo>
                  <a:lnTo>
                    <a:pt x="342900" y="342900"/>
                  </a:lnTo>
                  <a:lnTo>
                    <a:pt x="342900" y="0"/>
                  </a:lnTo>
                  <a:lnTo>
                    <a:pt x="0" y="0"/>
                  </a:lnTo>
                  <a:lnTo>
                    <a:pt x="0" y="342900"/>
                  </a:lnTo>
                  <a:close/>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596" name="Google Shape;596;p40"/>
          <p:cNvGrpSpPr/>
          <p:nvPr/>
        </p:nvGrpSpPr>
        <p:grpSpPr>
          <a:xfrm>
            <a:off x="838200" y="2875788"/>
            <a:ext cx="10515600" cy="623570"/>
            <a:chOff x="838200" y="2875788"/>
            <a:chExt cx="10515600" cy="623570"/>
          </a:xfrm>
        </p:grpSpPr>
        <p:sp>
          <p:nvSpPr>
            <p:cNvPr id="597" name="Google Shape;597;p40"/>
            <p:cNvSpPr/>
            <p:nvPr/>
          </p:nvSpPr>
          <p:spPr>
            <a:xfrm>
              <a:off x="838200" y="2875788"/>
              <a:ext cx="10515600" cy="623570"/>
            </a:xfrm>
            <a:custGeom>
              <a:avLst/>
              <a:gdLst/>
              <a:ahLst/>
              <a:cxnLst/>
              <a:rect l="l" t="t" r="r" b="b"/>
              <a:pathLst>
                <a:path w="10515600" h="623570" extrusionOk="0">
                  <a:moveTo>
                    <a:pt x="10453243" y="0"/>
                  </a:moveTo>
                  <a:lnTo>
                    <a:pt x="62331" y="0"/>
                  </a:lnTo>
                  <a:lnTo>
                    <a:pt x="38067" y="4903"/>
                  </a:lnTo>
                  <a:lnTo>
                    <a:pt x="18254" y="18272"/>
                  </a:lnTo>
                  <a:lnTo>
                    <a:pt x="4897" y="38094"/>
                  </a:lnTo>
                  <a:lnTo>
                    <a:pt x="0" y="62357"/>
                  </a:lnTo>
                  <a:lnTo>
                    <a:pt x="0" y="560959"/>
                  </a:lnTo>
                  <a:lnTo>
                    <a:pt x="4897" y="585221"/>
                  </a:lnTo>
                  <a:lnTo>
                    <a:pt x="18254" y="605043"/>
                  </a:lnTo>
                  <a:lnTo>
                    <a:pt x="38067" y="618412"/>
                  </a:lnTo>
                  <a:lnTo>
                    <a:pt x="62331" y="623315"/>
                  </a:lnTo>
                  <a:lnTo>
                    <a:pt x="10453243" y="623315"/>
                  </a:lnTo>
                  <a:lnTo>
                    <a:pt x="10477505" y="618412"/>
                  </a:lnTo>
                  <a:lnTo>
                    <a:pt x="10497327" y="605043"/>
                  </a:lnTo>
                  <a:lnTo>
                    <a:pt x="10510696" y="585221"/>
                  </a:lnTo>
                  <a:lnTo>
                    <a:pt x="10515600" y="560959"/>
                  </a:lnTo>
                  <a:lnTo>
                    <a:pt x="10515600" y="62357"/>
                  </a:lnTo>
                  <a:lnTo>
                    <a:pt x="10510696" y="38094"/>
                  </a:lnTo>
                  <a:lnTo>
                    <a:pt x="10497327" y="18272"/>
                  </a:lnTo>
                  <a:lnTo>
                    <a:pt x="10477505" y="4903"/>
                  </a:lnTo>
                  <a:lnTo>
                    <a:pt x="10453243" y="0"/>
                  </a:lnTo>
                  <a:close/>
                </a:path>
              </a:pathLst>
            </a:custGeom>
            <a:solidFill>
              <a:srgbClr val="F8D6C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98" name="Google Shape;598;p40"/>
            <p:cNvPicPr preferRelativeResize="0"/>
            <p:nvPr/>
          </p:nvPicPr>
          <p:blipFill rotWithShape="1">
            <a:blip r:embed="rId6">
              <a:alphaModFix/>
            </a:blip>
            <a:srcRect/>
            <a:stretch/>
          </p:blipFill>
          <p:spPr>
            <a:xfrm>
              <a:off x="1087014" y="3068670"/>
              <a:ext cx="226299" cy="240031"/>
            </a:xfrm>
            <a:prstGeom prst="rect">
              <a:avLst/>
            </a:prstGeom>
            <a:noFill/>
            <a:ln>
              <a:noFill/>
            </a:ln>
          </p:spPr>
        </p:pic>
        <p:sp>
          <p:nvSpPr>
            <p:cNvPr id="599" name="Google Shape;599;p40"/>
            <p:cNvSpPr/>
            <p:nvPr/>
          </p:nvSpPr>
          <p:spPr>
            <a:xfrm>
              <a:off x="1027937" y="3016758"/>
              <a:ext cx="342900" cy="342900"/>
            </a:xfrm>
            <a:custGeom>
              <a:avLst/>
              <a:gdLst/>
              <a:ahLst/>
              <a:cxnLst/>
              <a:rect l="l" t="t" r="r" b="b"/>
              <a:pathLst>
                <a:path w="342900" h="342900" extrusionOk="0">
                  <a:moveTo>
                    <a:pt x="0" y="342900"/>
                  </a:moveTo>
                  <a:lnTo>
                    <a:pt x="342900" y="342900"/>
                  </a:lnTo>
                  <a:lnTo>
                    <a:pt x="342900" y="0"/>
                  </a:lnTo>
                  <a:lnTo>
                    <a:pt x="0" y="0"/>
                  </a:lnTo>
                  <a:lnTo>
                    <a:pt x="0" y="342900"/>
                  </a:lnTo>
                  <a:close/>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600" name="Google Shape;600;p40"/>
          <p:cNvGrpSpPr/>
          <p:nvPr/>
        </p:nvGrpSpPr>
        <p:grpSpPr>
          <a:xfrm>
            <a:off x="838200" y="3654552"/>
            <a:ext cx="10515600" cy="623570"/>
            <a:chOff x="838200" y="3654552"/>
            <a:chExt cx="10515600" cy="623570"/>
          </a:xfrm>
        </p:grpSpPr>
        <p:sp>
          <p:nvSpPr>
            <p:cNvPr id="601" name="Google Shape;601;p40"/>
            <p:cNvSpPr/>
            <p:nvPr/>
          </p:nvSpPr>
          <p:spPr>
            <a:xfrm>
              <a:off x="838200" y="3654552"/>
              <a:ext cx="10515600" cy="623570"/>
            </a:xfrm>
            <a:custGeom>
              <a:avLst/>
              <a:gdLst/>
              <a:ahLst/>
              <a:cxnLst/>
              <a:rect l="l" t="t" r="r" b="b"/>
              <a:pathLst>
                <a:path w="10515600" h="623570" extrusionOk="0">
                  <a:moveTo>
                    <a:pt x="10453243" y="0"/>
                  </a:moveTo>
                  <a:lnTo>
                    <a:pt x="62331" y="0"/>
                  </a:lnTo>
                  <a:lnTo>
                    <a:pt x="38067" y="4903"/>
                  </a:lnTo>
                  <a:lnTo>
                    <a:pt x="18254" y="18272"/>
                  </a:lnTo>
                  <a:lnTo>
                    <a:pt x="4897" y="38094"/>
                  </a:lnTo>
                  <a:lnTo>
                    <a:pt x="0" y="62356"/>
                  </a:lnTo>
                  <a:lnTo>
                    <a:pt x="0" y="560959"/>
                  </a:lnTo>
                  <a:lnTo>
                    <a:pt x="4897" y="585221"/>
                  </a:lnTo>
                  <a:lnTo>
                    <a:pt x="18254" y="605043"/>
                  </a:lnTo>
                  <a:lnTo>
                    <a:pt x="38067" y="618412"/>
                  </a:lnTo>
                  <a:lnTo>
                    <a:pt x="62331" y="623316"/>
                  </a:lnTo>
                  <a:lnTo>
                    <a:pt x="10453243" y="623316"/>
                  </a:lnTo>
                  <a:lnTo>
                    <a:pt x="10477505" y="618412"/>
                  </a:lnTo>
                  <a:lnTo>
                    <a:pt x="10497327" y="605043"/>
                  </a:lnTo>
                  <a:lnTo>
                    <a:pt x="10510696" y="585221"/>
                  </a:lnTo>
                  <a:lnTo>
                    <a:pt x="10515600" y="560959"/>
                  </a:lnTo>
                  <a:lnTo>
                    <a:pt x="10515600" y="62356"/>
                  </a:lnTo>
                  <a:lnTo>
                    <a:pt x="10510696" y="38094"/>
                  </a:lnTo>
                  <a:lnTo>
                    <a:pt x="10497327" y="18272"/>
                  </a:lnTo>
                  <a:lnTo>
                    <a:pt x="10477505" y="4903"/>
                  </a:lnTo>
                  <a:lnTo>
                    <a:pt x="10453243" y="0"/>
                  </a:lnTo>
                  <a:close/>
                </a:path>
              </a:pathLst>
            </a:custGeom>
            <a:solidFill>
              <a:srgbClr val="F8D6C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2" name="Google Shape;602;p40"/>
            <p:cNvSpPr/>
            <p:nvPr/>
          </p:nvSpPr>
          <p:spPr>
            <a:xfrm>
              <a:off x="1065798" y="3847434"/>
              <a:ext cx="269240" cy="240029"/>
            </a:xfrm>
            <a:custGeom>
              <a:avLst/>
              <a:gdLst/>
              <a:ahLst/>
              <a:cxnLst/>
              <a:rect l="l" t="t" r="r" b="b"/>
              <a:pathLst>
                <a:path w="269240" h="240029" extrusionOk="0">
                  <a:moveTo>
                    <a:pt x="249282" y="28239"/>
                  </a:moveTo>
                  <a:lnTo>
                    <a:pt x="19447" y="28238"/>
                  </a:lnTo>
                  <a:lnTo>
                    <a:pt x="53038" y="228735"/>
                  </a:lnTo>
                  <a:lnTo>
                    <a:pt x="54453" y="235442"/>
                  </a:lnTo>
                  <a:lnTo>
                    <a:pt x="60110" y="240031"/>
                  </a:lnTo>
                  <a:lnTo>
                    <a:pt x="207912" y="240031"/>
                  </a:lnTo>
                  <a:lnTo>
                    <a:pt x="213923" y="235089"/>
                  </a:lnTo>
                  <a:lnTo>
                    <a:pt x="214984" y="228735"/>
                  </a:lnTo>
                  <a:lnTo>
                    <a:pt x="221505" y="190613"/>
                  </a:lnTo>
                  <a:lnTo>
                    <a:pt x="148155" y="190613"/>
                  </a:lnTo>
                  <a:lnTo>
                    <a:pt x="134011" y="176493"/>
                  </a:lnTo>
                  <a:lnTo>
                    <a:pt x="76729" y="176493"/>
                  </a:lnTo>
                  <a:lnTo>
                    <a:pt x="69304" y="172257"/>
                  </a:lnTo>
                  <a:lnTo>
                    <a:pt x="65414" y="165550"/>
                  </a:lnTo>
                  <a:lnTo>
                    <a:pt x="61878" y="158844"/>
                  </a:lnTo>
                  <a:lnTo>
                    <a:pt x="61878" y="151431"/>
                  </a:lnTo>
                  <a:lnTo>
                    <a:pt x="66121" y="144371"/>
                  </a:lnTo>
                  <a:lnTo>
                    <a:pt x="84155" y="113308"/>
                  </a:lnTo>
                  <a:lnTo>
                    <a:pt x="72132" y="106602"/>
                  </a:lnTo>
                  <a:lnTo>
                    <a:pt x="101127" y="98836"/>
                  </a:lnTo>
                  <a:lnTo>
                    <a:pt x="159116" y="98836"/>
                  </a:lnTo>
                  <a:lnTo>
                    <a:pt x="151417" y="85422"/>
                  </a:lnTo>
                  <a:lnTo>
                    <a:pt x="118453" y="85422"/>
                  </a:lnTo>
                  <a:lnTo>
                    <a:pt x="106077" y="78716"/>
                  </a:lnTo>
                  <a:lnTo>
                    <a:pt x="120575" y="53654"/>
                  </a:lnTo>
                  <a:lnTo>
                    <a:pt x="127647" y="49065"/>
                  </a:lnTo>
                  <a:lnTo>
                    <a:pt x="245720" y="49065"/>
                  </a:lnTo>
                  <a:lnTo>
                    <a:pt x="249282" y="28239"/>
                  </a:lnTo>
                  <a:close/>
                </a:path>
                <a:path w="269240" h="240029" extrusionOk="0">
                  <a:moveTo>
                    <a:pt x="232375" y="127075"/>
                  </a:moveTo>
                  <a:lnTo>
                    <a:pt x="192000" y="127075"/>
                  </a:lnTo>
                  <a:lnTo>
                    <a:pt x="202608" y="145430"/>
                  </a:lnTo>
                  <a:lnTo>
                    <a:pt x="203669" y="147195"/>
                  </a:lnTo>
                  <a:lnTo>
                    <a:pt x="204376" y="148607"/>
                  </a:lnTo>
                  <a:lnTo>
                    <a:pt x="204730" y="150372"/>
                  </a:lnTo>
                  <a:lnTo>
                    <a:pt x="206144" y="151078"/>
                  </a:lnTo>
                  <a:lnTo>
                    <a:pt x="205083" y="151431"/>
                  </a:lnTo>
                  <a:lnTo>
                    <a:pt x="206498" y="156726"/>
                  </a:lnTo>
                  <a:lnTo>
                    <a:pt x="205791" y="162374"/>
                  </a:lnTo>
                  <a:lnTo>
                    <a:pt x="199072" y="173316"/>
                  </a:lnTo>
                  <a:lnTo>
                    <a:pt x="192708" y="176846"/>
                  </a:lnTo>
                  <a:lnTo>
                    <a:pt x="148155" y="176846"/>
                  </a:lnTo>
                  <a:lnTo>
                    <a:pt x="148155" y="190613"/>
                  </a:lnTo>
                  <a:lnTo>
                    <a:pt x="221505" y="190613"/>
                  </a:lnTo>
                  <a:lnTo>
                    <a:pt x="232375" y="127075"/>
                  </a:lnTo>
                  <a:close/>
                </a:path>
                <a:path w="269240" h="240029" extrusionOk="0">
                  <a:moveTo>
                    <a:pt x="96177" y="120368"/>
                  </a:moveTo>
                  <a:lnTo>
                    <a:pt x="78497" y="151784"/>
                  </a:lnTo>
                  <a:lnTo>
                    <a:pt x="76729" y="154255"/>
                  </a:lnTo>
                  <a:lnTo>
                    <a:pt x="76376" y="156726"/>
                  </a:lnTo>
                  <a:lnTo>
                    <a:pt x="79204" y="160962"/>
                  </a:lnTo>
                  <a:lnTo>
                    <a:pt x="81679" y="162374"/>
                  </a:lnTo>
                  <a:lnTo>
                    <a:pt x="105724" y="162374"/>
                  </a:lnTo>
                  <a:lnTo>
                    <a:pt x="105724" y="176493"/>
                  </a:lnTo>
                  <a:lnTo>
                    <a:pt x="134011" y="176493"/>
                  </a:lnTo>
                  <a:lnTo>
                    <a:pt x="126939" y="169433"/>
                  </a:lnTo>
                  <a:lnTo>
                    <a:pt x="148155" y="148254"/>
                  </a:lnTo>
                  <a:lnTo>
                    <a:pt x="187775" y="148254"/>
                  </a:lnTo>
                  <a:lnTo>
                    <a:pt x="179625" y="134135"/>
                  </a:lnTo>
                  <a:lnTo>
                    <a:pt x="190763" y="127781"/>
                  </a:lnTo>
                  <a:lnTo>
                    <a:pt x="108906" y="127781"/>
                  </a:lnTo>
                  <a:lnTo>
                    <a:pt x="96177" y="120368"/>
                  </a:lnTo>
                  <a:close/>
                </a:path>
                <a:path w="269240" h="240029" extrusionOk="0">
                  <a:moveTo>
                    <a:pt x="187775" y="148254"/>
                  </a:moveTo>
                  <a:lnTo>
                    <a:pt x="148155" y="148254"/>
                  </a:lnTo>
                  <a:lnTo>
                    <a:pt x="148155" y="162727"/>
                  </a:lnTo>
                  <a:lnTo>
                    <a:pt x="187404" y="162727"/>
                  </a:lnTo>
                  <a:lnTo>
                    <a:pt x="189525" y="161668"/>
                  </a:lnTo>
                  <a:lnTo>
                    <a:pt x="190586" y="159903"/>
                  </a:lnTo>
                  <a:lnTo>
                    <a:pt x="192000" y="157785"/>
                  </a:lnTo>
                  <a:lnTo>
                    <a:pt x="191647" y="154961"/>
                  </a:lnTo>
                  <a:lnTo>
                    <a:pt x="187775" y="148254"/>
                  </a:lnTo>
                  <a:close/>
                </a:path>
                <a:path w="269240" h="240029" extrusionOk="0">
                  <a:moveTo>
                    <a:pt x="159116" y="98836"/>
                  </a:moveTo>
                  <a:lnTo>
                    <a:pt x="101127" y="98836"/>
                  </a:lnTo>
                  <a:lnTo>
                    <a:pt x="108906" y="127781"/>
                  </a:lnTo>
                  <a:lnTo>
                    <a:pt x="190763" y="127781"/>
                  </a:lnTo>
                  <a:lnTo>
                    <a:pt x="192000" y="127075"/>
                  </a:lnTo>
                  <a:lnTo>
                    <a:pt x="232375" y="127075"/>
                  </a:lnTo>
                  <a:lnTo>
                    <a:pt x="234609" y="114014"/>
                  </a:lnTo>
                  <a:lnTo>
                    <a:pt x="175735" y="114014"/>
                  </a:lnTo>
                  <a:lnTo>
                    <a:pt x="146741" y="106249"/>
                  </a:lnTo>
                  <a:lnTo>
                    <a:pt x="159116" y="98836"/>
                  </a:lnTo>
                  <a:close/>
                </a:path>
                <a:path w="269240" h="240029" extrusionOk="0">
                  <a:moveTo>
                    <a:pt x="239560" y="85069"/>
                  </a:moveTo>
                  <a:lnTo>
                    <a:pt x="183514" y="85069"/>
                  </a:lnTo>
                  <a:lnTo>
                    <a:pt x="175735" y="114014"/>
                  </a:lnTo>
                  <a:lnTo>
                    <a:pt x="234609" y="114014"/>
                  </a:lnTo>
                  <a:lnTo>
                    <a:pt x="239560" y="85069"/>
                  </a:lnTo>
                  <a:close/>
                </a:path>
                <a:path w="269240" h="240029" extrusionOk="0">
                  <a:moveTo>
                    <a:pt x="245720" y="49065"/>
                  </a:moveTo>
                  <a:lnTo>
                    <a:pt x="127647" y="49065"/>
                  </a:lnTo>
                  <a:lnTo>
                    <a:pt x="135426" y="49418"/>
                  </a:lnTo>
                  <a:lnTo>
                    <a:pt x="142851" y="49418"/>
                  </a:lnTo>
                  <a:lnTo>
                    <a:pt x="149569" y="53654"/>
                  </a:lnTo>
                  <a:lnTo>
                    <a:pt x="153459" y="60713"/>
                  </a:lnTo>
                  <a:lnTo>
                    <a:pt x="171492" y="91776"/>
                  </a:lnTo>
                  <a:lnTo>
                    <a:pt x="183514" y="85069"/>
                  </a:lnTo>
                  <a:lnTo>
                    <a:pt x="239560" y="85069"/>
                  </a:lnTo>
                  <a:lnTo>
                    <a:pt x="245720" y="49065"/>
                  </a:lnTo>
                  <a:close/>
                </a:path>
                <a:path w="269240" h="240029" extrusionOk="0">
                  <a:moveTo>
                    <a:pt x="135426" y="63184"/>
                  </a:moveTo>
                  <a:lnTo>
                    <a:pt x="132950" y="63184"/>
                  </a:lnTo>
                  <a:lnTo>
                    <a:pt x="130475" y="64596"/>
                  </a:lnTo>
                  <a:lnTo>
                    <a:pt x="118453" y="85422"/>
                  </a:lnTo>
                  <a:lnTo>
                    <a:pt x="151417" y="85422"/>
                  </a:lnTo>
                  <a:lnTo>
                    <a:pt x="141083" y="67420"/>
                  </a:lnTo>
                  <a:lnTo>
                    <a:pt x="139669" y="64596"/>
                  </a:lnTo>
                  <a:lnTo>
                    <a:pt x="137547" y="63537"/>
                  </a:lnTo>
                  <a:lnTo>
                    <a:pt x="135426" y="63184"/>
                  </a:lnTo>
                  <a:close/>
                </a:path>
                <a:path w="269240" h="240029" extrusionOk="0">
                  <a:moveTo>
                    <a:pt x="262368" y="0"/>
                  </a:moveTo>
                  <a:lnTo>
                    <a:pt x="6364" y="0"/>
                  </a:lnTo>
                  <a:lnTo>
                    <a:pt x="0" y="6353"/>
                  </a:lnTo>
                  <a:lnTo>
                    <a:pt x="0" y="21885"/>
                  </a:lnTo>
                  <a:lnTo>
                    <a:pt x="6364" y="28238"/>
                  </a:lnTo>
                  <a:lnTo>
                    <a:pt x="262368" y="28239"/>
                  </a:lnTo>
                  <a:lnTo>
                    <a:pt x="268733" y="21885"/>
                  </a:lnTo>
                  <a:lnTo>
                    <a:pt x="268733" y="6353"/>
                  </a:lnTo>
                  <a:lnTo>
                    <a:pt x="262368" y="0"/>
                  </a:lnTo>
                  <a:close/>
                </a:path>
              </a:pathLst>
            </a:custGeom>
            <a:solidFill>
              <a:srgbClr val="EC7C3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3" name="Google Shape;603;p40"/>
            <p:cNvSpPr/>
            <p:nvPr/>
          </p:nvSpPr>
          <p:spPr>
            <a:xfrm>
              <a:off x="1027937" y="3795522"/>
              <a:ext cx="342900" cy="342900"/>
            </a:xfrm>
            <a:custGeom>
              <a:avLst/>
              <a:gdLst/>
              <a:ahLst/>
              <a:cxnLst/>
              <a:rect l="l" t="t" r="r" b="b"/>
              <a:pathLst>
                <a:path w="342900" h="342900" extrusionOk="0">
                  <a:moveTo>
                    <a:pt x="0" y="342900"/>
                  </a:moveTo>
                  <a:lnTo>
                    <a:pt x="342900" y="342900"/>
                  </a:lnTo>
                  <a:lnTo>
                    <a:pt x="342900" y="0"/>
                  </a:lnTo>
                  <a:lnTo>
                    <a:pt x="0" y="0"/>
                  </a:lnTo>
                  <a:lnTo>
                    <a:pt x="0" y="342900"/>
                  </a:lnTo>
                  <a:close/>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604" name="Google Shape;604;p40"/>
          <p:cNvGrpSpPr/>
          <p:nvPr/>
        </p:nvGrpSpPr>
        <p:grpSpPr>
          <a:xfrm>
            <a:off x="838200" y="4433315"/>
            <a:ext cx="10515600" cy="623570"/>
            <a:chOff x="838200" y="4433315"/>
            <a:chExt cx="10515600" cy="623570"/>
          </a:xfrm>
        </p:grpSpPr>
        <p:sp>
          <p:nvSpPr>
            <p:cNvPr id="605" name="Google Shape;605;p40"/>
            <p:cNvSpPr/>
            <p:nvPr/>
          </p:nvSpPr>
          <p:spPr>
            <a:xfrm>
              <a:off x="838200" y="4433315"/>
              <a:ext cx="10515600" cy="623570"/>
            </a:xfrm>
            <a:custGeom>
              <a:avLst/>
              <a:gdLst/>
              <a:ahLst/>
              <a:cxnLst/>
              <a:rect l="l" t="t" r="r" b="b"/>
              <a:pathLst>
                <a:path w="10515600" h="623570" extrusionOk="0">
                  <a:moveTo>
                    <a:pt x="10453243" y="0"/>
                  </a:moveTo>
                  <a:lnTo>
                    <a:pt x="62331" y="0"/>
                  </a:lnTo>
                  <a:lnTo>
                    <a:pt x="38067" y="4903"/>
                  </a:lnTo>
                  <a:lnTo>
                    <a:pt x="18254" y="18272"/>
                  </a:lnTo>
                  <a:lnTo>
                    <a:pt x="4897" y="38094"/>
                  </a:lnTo>
                  <a:lnTo>
                    <a:pt x="0" y="62356"/>
                  </a:lnTo>
                  <a:lnTo>
                    <a:pt x="0" y="560958"/>
                  </a:lnTo>
                  <a:lnTo>
                    <a:pt x="4897" y="585221"/>
                  </a:lnTo>
                  <a:lnTo>
                    <a:pt x="18254" y="605043"/>
                  </a:lnTo>
                  <a:lnTo>
                    <a:pt x="38067" y="618412"/>
                  </a:lnTo>
                  <a:lnTo>
                    <a:pt x="62331" y="623315"/>
                  </a:lnTo>
                  <a:lnTo>
                    <a:pt x="10453243" y="623315"/>
                  </a:lnTo>
                  <a:lnTo>
                    <a:pt x="10477505" y="618412"/>
                  </a:lnTo>
                  <a:lnTo>
                    <a:pt x="10497327" y="605043"/>
                  </a:lnTo>
                  <a:lnTo>
                    <a:pt x="10510696" y="585221"/>
                  </a:lnTo>
                  <a:lnTo>
                    <a:pt x="10515600" y="560958"/>
                  </a:lnTo>
                  <a:lnTo>
                    <a:pt x="10515600" y="62356"/>
                  </a:lnTo>
                  <a:lnTo>
                    <a:pt x="10510696" y="38094"/>
                  </a:lnTo>
                  <a:lnTo>
                    <a:pt x="10497327" y="18272"/>
                  </a:lnTo>
                  <a:lnTo>
                    <a:pt x="10477505" y="4903"/>
                  </a:lnTo>
                  <a:lnTo>
                    <a:pt x="10453243" y="0"/>
                  </a:lnTo>
                  <a:close/>
                </a:path>
              </a:pathLst>
            </a:custGeom>
            <a:solidFill>
              <a:srgbClr val="F8D6C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06" name="Google Shape;606;p40"/>
            <p:cNvPicPr preferRelativeResize="0"/>
            <p:nvPr/>
          </p:nvPicPr>
          <p:blipFill rotWithShape="1">
            <a:blip r:embed="rId7">
              <a:alphaModFix/>
            </a:blip>
            <a:srcRect/>
            <a:stretch/>
          </p:blipFill>
          <p:spPr>
            <a:xfrm>
              <a:off x="1072870" y="4613646"/>
              <a:ext cx="256888" cy="263172"/>
            </a:xfrm>
            <a:prstGeom prst="rect">
              <a:avLst/>
            </a:prstGeom>
            <a:noFill/>
            <a:ln>
              <a:noFill/>
            </a:ln>
          </p:spPr>
        </p:pic>
        <p:sp>
          <p:nvSpPr>
            <p:cNvPr id="607" name="Google Shape;607;p40"/>
            <p:cNvSpPr/>
            <p:nvPr/>
          </p:nvSpPr>
          <p:spPr>
            <a:xfrm>
              <a:off x="1027937" y="4574285"/>
              <a:ext cx="342900" cy="342900"/>
            </a:xfrm>
            <a:custGeom>
              <a:avLst/>
              <a:gdLst/>
              <a:ahLst/>
              <a:cxnLst/>
              <a:rect l="l" t="t" r="r" b="b"/>
              <a:pathLst>
                <a:path w="342900" h="342900" extrusionOk="0">
                  <a:moveTo>
                    <a:pt x="0" y="342900"/>
                  </a:moveTo>
                  <a:lnTo>
                    <a:pt x="342900" y="342900"/>
                  </a:lnTo>
                  <a:lnTo>
                    <a:pt x="342900" y="0"/>
                  </a:lnTo>
                  <a:lnTo>
                    <a:pt x="0" y="0"/>
                  </a:lnTo>
                  <a:lnTo>
                    <a:pt x="0" y="342900"/>
                  </a:lnTo>
                  <a:close/>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608" name="Google Shape;608;p40"/>
          <p:cNvSpPr txBox="1"/>
          <p:nvPr/>
        </p:nvSpPr>
        <p:spPr>
          <a:xfrm>
            <a:off x="29667" y="1461897"/>
            <a:ext cx="6350635" cy="4322445"/>
          </a:xfrm>
          <a:prstGeom prst="rect">
            <a:avLst/>
          </a:prstGeom>
          <a:noFill/>
          <a:ln>
            <a:noFill/>
          </a:ln>
        </p:spPr>
        <p:txBody>
          <a:bodyPr spcFirstLastPara="1" wrap="square" lIns="0" tIns="12050" rIns="0" bIns="0" anchor="t" anchorCtr="0">
            <a:spAutoFit/>
          </a:bodyPr>
          <a:lstStyle/>
          <a:p>
            <a:pPr marL="1594485" marR="0" lvl="0" indent="0" algn="l" rtl="0">
              <a:lnSpc>
                <a:spcPct val="100000"/>
              </a:lnSpc>
              <a:spcBef>
                <a:spcPts val="0"/>
              </a:spcBef>
              <a:spcAft>
                <a:spcPts val="0"/>
              </a:spcAft>
              <a:buNone/>
            </a:pPr>
            <a:r>
              <a:rPr lang="en-US" sz="1900">
                <a:solidFill>
                  <a:schemeClr val="dk1"/>
                </a:solidFill>
                <a:latin typeface="Trebuchet MS"/>
                <a:ea typeface="Trebuchet MS"/>
                <a:cs typeface="Trebuchet MS"/>
                <a:sym typeface="Trebuchet MS"/>
              </a:rPr>
              <a:t>Accessing the classes from any location</a:t>
            </a:r>
            <a:endParaRPr sz="1900">
              <a:solidFill>
                <a:schemeClr val="dk1"/>
              </a:solidFill>
              <a:latin typeface="Trebuchet MS"/>
              <a:ea typeface="Trebuchet MS"/>
              <a:cs typeface="Trebuchet MS"/>
              <a:sym typeface="Trebuchet MS"/>
            </a:endParaRPr>
          </a:p>
          <a:p>
            <a:pPr marL="0" marR="0" lvl="0" indent="0" algn="l" rtl="0">
              <a:lnSpc>
                <a:spcPct val="100000"/>
              </a:lnSpc>
              <a:spcBef>
                <a:spcPts val="20"/>
              </a:spcBef>
              <a:spcAft>
                <a:spcPts val="0"/>
              </a:spcAft>
              <a:buNone/>
            </a:pPr>
            <a:endParaRPr sz="3300">
              <a:solidFill>
                <a:schemeClr val="dk1"/>
              </a:solidFill>
              <a:latin typeface="Trebuchet MS"/>
              <a:ea typeface="Trebuchet MS"/>
              <a:cs typeface="Trebuchet MS"/>
              <a:sym typeface="Trebuchet MS"/>
            </a:endParaRPr>
          </a:p>
          <a:p>
            <a:pPr marL="1594485" marR="0" lvl="0" indent="0" algn="l" rtl="0">
              <a:lnSpc>
                <a:spcPct val="100000"/>
              </a:lnSpc>
              <a:spcBef>
                <a:spcPts val="5"/>
              </a:spcBef>
              <a:spcAft>
                <a:spcPts val="0"/>
              </a:spcAft>
              <a:buNone/>
            </a:pPr>
            <a:r>
              <a:rPr lang="en-US" sz="1900">
                <a:solidFill>
                  <a:schemeClr val="dk1"/>
                </a:solidFill>
                <a:latin typeface="Trebuchet MS"/>
                <a:ea typeface="Trebuchet MS"/>
                <a:cs typeface="Trebuchet MS"/>
                <a:sym typeface="Trebuchet MS"/>
              </a:rPr>
              <a:t>Recorded lectures</a:t>
            </a:r>
            <a:endParaRPr sz="1900">
              <a:solidFill>
                <a:schemeClr val="dk1"/>
              </a:solidFill>
              <a:latin typeface="Trebuchet MS"/>
              <a:ea typeface="Trebuchet MS"/>
              <a:cs typeface="Trebuchet MS"/>
              <a:sym typeface="Trebuchet MS"/>
            </a:endParaRPr>
          </a:p>
          <a:p>
            <a:pPr marL="1594485" marR="1985010" lvl="0" indent="0" algn="l" rtl="0">
              <a:lnSpc>
                <a:spcPct val="269100"/>
              </a:lnSpc>
              <a:spcBef>
                <a:spcPts val="0"/>
              </a:spcBef>
              <a:spcAft>
                <a:spcPts val="0"/>
              </a:spcAft>
              <a:buNone/>
            </a:pPr>
            <a:r>
              <a:rPr lang="en-US" sz="1900">
                <a:solidFill>
                  <a:schemeClr val="dk1"/>
                </a:solidFill>
                <a:latin typeface="Trebuchet MS"/>
                <a:ea typeface="Trebuchet MS"/>
                <a:cs typeface="Trebuchet MS"/>
                <a:sym typeface="Trebuchet MS"/>
              </a:rPr>
              <a:t>Can be easily personalized  Environmentally friendly  Creativity</a:t>
            </a:r>
            <a:endParaRPr sz="1900">
              <a:solidFill>
                <a:schemeClr val="dk1"/>
              </a:solidFill>
              <a:latin typeface="Trebuchet MS"/>
              <a:ea typeface="Trebuchet MS"/>
              <a:cs typeface="Trebuchet MS"/>
              <a:sym typeface="Trebuchet MS"/>
            </a:endParaRPr>
          </a:p>
          <a:p>
            <a:pPr marL="12700" marR="0" lvl="0" indent="0" algn="l" rtl="0">
              <a:lnSpc>
                <a:spcPct val="100000"/>
              </a:lnSpc>
              <a:spcBef>
                <a:spcPts val="2050"/>
              </a:spcBef>
              <a:spcAft>
                <a:spcPts val="0"/>
              </a:spcAft>
              <a:buNone/>
            </a:pPr>
            <a:r>
              <a:rPr lang="en-US" sz="1800">
                <a:solidFill>
                  <a:srgbClr val="2D75B6"/>
                </a:solidFill>
                <a:latin typeface="Tahoma"/>
                <a:ea typeface="Tahoma"/>
                <a:cs typeface="Tahoma"/>
                <a:sym typeface="Tahoma"/>
              </a:rPr>
              <a:t>Flying Digital - Training, Employment, Development (TrainyFly)</a:t>
            </a:r>
            <a:endParaRPr sz="1800">
              <a:solidFill>
                <a:schemeClr val="dk1"/>
              </a:solidFill>
              <a:latin typeface="Tahoma"/>
              <a:ea typeface="Tahoma"/>
              <a:cs typeface="Tahoma"/>
              <a:sym typeface="Tahoma"/>
            </a:endParaRPr>
          </a:p>
          <a:p>
            <a:pPr marL="61594" marR="0" lvl="0" indent="0" algn="l" rtl="0">
              <a:lnSpc>
                <a:spcPct val="100000"/>
              </a:lnSpc>
              <a:spcBef>
                <a:spcPts val="645"/>
              </a:spcBef>
              <a:spcAft>
                <a:spcPts val="0"/>
              </a:spcAft>
              <a:buNone/>
            </a:pPr>
            <a:r>
              <a:rPr lang="en-US" sz="1800">
                <a:solidFill>
                  <a:srgbClr val="2D75B6"/>
                </a:solidFill>
                <a:latin typeface="Tahoma"/>
                <a:ea typeface="Tahoma"/>
                <a:cs typeface="Tahoma"/>
                <a:sym typeface="Tahoma"/>
              </a:rPr>
              <a:t>No. 2022-1-LV01-KA210-ADU-000084264</a:t>
            </a:r>
            <a:endParaRPr sz="1800">
              <a:solidFill>
                <a:schemeClr val="dk1"/>
              </a:solidFill>
              <a:latin typeface="Tahoma"/>
              <a:ea typeface="Tahoma"/>
              <a:cs typeface="Tahoma"/>
              <a:sym typeface="Tahoma"/>
            </a:endParaRPr>
          </a:p>
        </p:txBody>
      </p:sp>
      <p:sp>
        <p:nvSpPr>
          <p:cNvPr id="609" name="Google Shape;609;p40"/>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12700" lvl="0" indent="0" algn="ctr" rtl="0">
              <a:lnSpc>
                <a:spcPct val="100000"/>
              </a:lnSpc>
              <a:spcBef>
                <a:spcPts val="0"/>
              </a:spcBef>
              <a:spcAft>
                <a:spcPts val="0"/>
              </a:spcAft>
              <a:buNone/>
            </a:pPr>
            <a:endParaRPr/>
          </a:p>
        </p:txBody>
      </p:sp>
      <p:sp>
        <p:nvSpPr>
          <p:cNvPr id="610" name="Google Shape;610;p40"/>
          <p:cNvSpPr txBox="1">
            <a:spLocks noGrp="1"/>
          </p:cNvSpPr>
          <p:nvPr>
            <p:ph type="sldNum" idx="12"/>
          </p:nvPr>
        </p:nvSpPr>
        <p:spPr>
          <a:xfrm>
            <a:off x="11105133" y="6458380"/>
            <a:ext cx="196215" cy="163195"/>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38100" marR="0" lvl="0"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1pPr>
            <a:lvl2pPr marL="38100" marR="0" lvl="1"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2pPr>
            <a:lvl3pPr marL="38100" marR="0" lvl="2"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3pPr>
            <a:lvl4pPr marL="38100" marR="0" lvl="3"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4pPr>
            <a:lvl5pPr marL="38100" marR="0" lvl="4"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5pPr>
            <a:lvl6pPr marL="38100" marR="0" lvl="5"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6pPr>
            <a:lvl7pPr marL="38100" marR="0" lvl="6"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7pPr>
            <a:lvl8pPr marL="38100" marR="0" lvl="7"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8pPr>
            <a:lvl9pPr marL="38100" marR="0" lvl="8"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9pPr>
          </a:lstStyle>
          <a:p>
            <a:pPr marL="38100" lvl="0" indent="0" algn="l" rtl="0">
              <a:lnSpc>
                <a:spcPct val="100000"/>
              </a:lnSpc>
              <a:spcBef>
                <a:spcPts val="0"/>
              </a:spcBef>
              <a:spcAft>
                <a:spcPts val="0"/>
              </a:spcAft>
              <a:buNone/>
            </a:pPr>
            <a:fld id="{00000000-1234-1234-1234-123412341234}" type="slidenum">
              <a:rPr lang="en-US" smtClean="0"/>
              <a:pPr marL="38100" lvl="0" indent="0" algn="l" rtl="0">
                <a:lnSpc>
                  <a:spcPct val="100000"/>
                </a:lnSpc>
                <a:spcBef>
                  <a:spcPts val="0"/>
                </a:spcBef>
                <a:spcAft>
                  <a:spcPts val="0"/>
                </a:spcAft>
                <a:buNone/>
              </a:pPr>
              <a:t>68</a:t>
            </a:fld>
            <a:endParaRPr/>
          </a:p>
        </p:txBody>
      </p:sp>
    </p:spTree>
    <p:extLst>
      <p:ext uri="{BB962C8B-B14F-4D97-AF65-F5344CB8AC3E}">
        <p14:creationId xmlns:p14="http://schemas.microsoft.com/office/powerpoint/2010/main" val="8691508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41"/>
          <p:cNvSpPr txBox="1"/>
          <p:nvPr/>
        </p:nvSpPr>
        <p:spPr>
          <a:xfrm>
            <a:off x="29667" y="5047139"/>
            <a:ext cx="6350635" cy="737235"/>
          </a:xfrm>
          <a:prstGeom prst="rect">
            <a:avLst/>
          </a:prstGeom>
          <a:noFill/>
          <a:ln>
            <a:noFill/>
          </a:ln>
        </p:spPr>
        <p:txBody>
          <a:bodyPr spcFirstLastPara="1" wrap="square" lIns="0" tIns="93975" rIns="0" bIns="0" anchor="t" anchorCtr="0">
            <a:spAutoFit/>
          </a:bodyPr>
          <a:lstStyle/>
          <a:p>
            <a:pPr marL="12700" marR="0" lvl="0" indent="0" algn="l" rtl="0">
              <a:lnSpc>
                <a:spcPct val="100000"/>
              </a:lnSpc>
              <a:spcBef>
                <a:spcPts val="0"/>
              </a:spcBef>
              <a:spcAft>
                <a:spcPts val="0"/>
              </a:spcAft>
              <a:buNone/>
            </a:pPr>
            <a:r>
              <a:rPr lang="en-US" sz="1800">
                <a:solidFill>
                  <a:srgbClr val="2D75B6"/>
                </a:solidFill>
                <a:latin typeface="Tahoma"/>
                <a:ea typeface="Tahoma"/>
                <a:cs typeface="Tahoma"/>
                <a:sym typeface="Tahoma"/>
              </a:rPr>
              <a:t>Flying Digital - Training, Employment, Development (TrainyFly)</a:t>
            </a:r>
            <a:endParaRPr sz="1800">
              <a:solidFill>
                <a:schemeClr val="dk1"/>
              </a:solidFill>
              <a:latin typeface="Tahoma"/>
              <a:ea typeface="Tahoma"/>
              <a:cs typeface="Tahoma"/>
              <a:sym typeface="Tahoma"/>
            </a:endParaRPr>
          </a:p>
          <a:p>
            <a:pPr marL="61594" marR="0" lvl="0" indent="0" algn="l" rtl="0">
              <a:lnSpc>
                <a:spcPct val="100000"/>
              </a:lnSpc>
              <a:spcBef>
                <a:spcPts val="640"/>
              </a:spcBef>
              <a:spcAft>
                <a:spcPts val="0"/>
              </a:spcAft>
              <a:buNone/>
            </a:pPr>
            <a:r>
              <a:rPr lang="en-US" sz="1800">
                <a:solidFill>
                  <a:srgbClr val="2D75B6"/>
                </a:solidFill>
                <a:latin typeface="Tahoma"/>
                <a:ea typeface="Tahoma"/>
                <a:cs typeface="Tahoma"/>
                <a:sym typeface="Tahoma"/>
              </a:rPr>
              <a:t>No. 2022-1-LV01-KA210-ADU-000084264</a:t>
            </a:r>
            <a:endParaRPr sz="1800">
              <a:solidFill>
                <a:schemeClr val="dk1"/>
              </a:solidFill>
              <a:latin typeface="Tahoma"/>
              <a:ea typeface="Tahoma"/>
              <a:cs typeface="Tahoma"/>
              <a:sym typeface="Tahoma"/>
            </a:endParaRPr>
          </a:p>
        </p:txBody>
      </p:sp>
      <p:grpSp>
        <p:nvGrpSpPr>
          <p:cNvPr id="616" name="Google Shape;616;p41"/>
          <p:cNvGrpSpPr/>
          <p:nvPr/>
        </p:nvGrpSpPr>
        <p:grpSpPr>
          <a:xfrm>
            <a:off x="838200" y="0"/>
            <a:ext cx="11354307" cy="6858000"/>
            <a:chOff x="838200" y="0"/>
            <a:chExt cx="11354307" cy="6858000"/>
          </a:xfrm>
        </p:grpSpPr>
        <p:sp>
          <p:nvSpPr>
            <p:cNvPr id="617" name="Google Shape;617;p41"/>
            <p:cNvSpPr/>
            <p:nvPr/>
          </p:nvSpPr>
          <p:spPr>
            <a:xfrm>
              <a:off x="10480547" y="1519300"/>
              <a:ext cx="1711960" cy="6350"/>
            </a:xfrm>
            <a:custGeom>
              <a:avLst/>
              <a:gdLst/>
              <a:ahLst/>
              <a:cxnLst/>
              <a:rect l="l" t="t" r="r" b="b"/>
              <a:pathLst>
                <a:path w="1711959" h="6350" extrusionOk="0">
                  <a:moveTo>
                    <a:pt x="0" y="6350"/>
                  </a:moveTo>
                  <a:lnTo>
                    <a:pt x="1711451" y="6350"/>
                  </a:lnTo>
                  <a:lnTo>
                    <a:pt x="1711451" y="0"/>
                  </a:lnTo>
                  <a:lnTo>
                    <a:pt x="0" y="0"/>
                  </a:lnTo>
                  <a:lnTo>
                    <a:pt x="0" y="635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8" name="Google Shape;618;p41"/>
            <p:cNvSpPr/>
            <p:nvPr/>
          </p:nvSpPr>
          <p:spPr>
            <a:xfrm>
              <a:off x="8362218" y="0"/>
              <a:ext cx="3766820" cy="6858000"/>
            </a:xfrm>
            <a:custGeom>
              <a:avLst/>
              <a:gdLst/>
              <a:ahLst/>
              <a:cxnLst/>
              <a:rect l="l" t="t" r="r" b="b"/>
              <a:pathLst>
                <a:path w="3766820" h="6858000" extrusionOk="0">
                  <a:moveTo>
                    <a:pt x="3766535" y="0"/>
                  </a:moveTo>
                  <a:lnTo>
                    <a:pt x="0" y="6857998"/>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19" name="Google Shape;619;p41"/>
            <p:cNvPicPr preferRelativeResize="0"/>
            <p:nvPr/>
          </p:nvPicPr>
          <p:blipFill rotWithShape="1">
            <a:blip r:embed="rId3">
              <a:alphaModFix/>
            </a:blip>
            <a:srcRect/>
            <a:stretch/>
          </p:blipFill>
          <p:spPr>
            <a:xfrm>
              <a:off x="838200" y="2281427"/>
              <a:ext cx="6763511" cy="2286000"/>
            </a:xfrm>
            <a:prstGeom prst="rect">
              <a:avLst/>
            </a:prstGeom>
            <a:noFill/>
            <a:ln>
              <a:noFill/>
            </a:ln>
          </p:spPr>
        </p:pic>
      </p:grpSp>
      <p:sp>
        <p:nvSpPr>
          <p:cNvPr id="620" name="Google Shape;620;p41"/>
          <p:cNvSpPr txBox="1">
            <a:spLocks noGrp="1"/>
          </p:cNvSpPr>
          <p:nvPr>
            <p:ph type="title"/>
          </p:nvPr>
        </p:nvSpPr>
        <p:spPr>
          <a:xfrm>
            <a:off x="916939" y="343026"/>
            <a:ext cx="6583045" cy="1300480"/>
          </a:xfrm>
          <a:prstGeom prst="rect">
            <a:avLst/>
          </a:prstGeom>
          <a:noFill/>
          <a:ln>
            <a:noFill/>
          </a:ln>
        </p:spPr>
        <p:txBody>
          <a:bodyPr spcFirstLastPara="1" wrap="square" lIns="0" tIns="88900" rIns="0" bIns="0" anchor="t" anchorCtr="0">
            <a:spAutoFit/>
          </a:bodyPr>
          <a:lstStyle/>
          <a:p>
            <a:pPr marL="12700" marR="5080" lvl="0" indent="0" algn="l" rtl="0">
              <a:lnSpc>
                <a:spcPct val="107954"/>
              </a:lnSpc>
              <a:spcBef>
                <a:spcPts val="0"/>
              </a:spcBef>
              <a:spcAft>
                <a:spcPts val="0"/>
              </a:spcAft>
              <a:buNone/>
            </a:pPr>
            <a:r>
              <a:rPr lang="en-US" sz="4400">
                <a:solidFill>
                  <a:srgbClr val="000000"/>
                </a:solidFill>
              </a:rPr>
              <a:t>ACCESSING THE CLASSES  FROM ANY LOCATION</a:t>
            </a:r>
            <a:endParaRPr sz="4400"/>
          </a:p>
        </p:txBody>
      </p:sp>
      <p:sp>
        <p:nvSpPr>
          <p:cNvPr id="621" name="Google Shape;621;p41"/>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12700" lvl="0" indent="0" algn="ctr" rtl="0">
              <a:lnSpc>
                <a:spcPct val="100000"/>
              </a:lnSpc>
              <a:spcBef>
                <a:spcPts val="0"/>
              </a:spcBef>
              <a:spcAft>
                <a:spcPts val="0"/>
              </a:spcAft>
              <a:buNone/>
            </a:pPr>
            <a:endParaRPr/>
          </a:p>
        </p:txBody>
      </p:sp>
      <p:sp>
        <p:nvSpPr>
          <p:cNvPr id="622" name="Google Shape;622;p41"/>
          <p:cNvSpPr txBox="1">
            <a:spLocks noGrp="1"/>
          </p:cNvSpPr>
          <p:nvPr>
            <p:ph type="sldNum" idx="12"/>
          </p:nvPr>
        </p:nvSpPr>
        <p:spPr>
          <a:xfrm>
            <a:off x="11105133" y="6458380"/>
            <a:ext cx="196215" cy="163195"/>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38100" marR="0" lvl="0"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1pPr>
            <a:lvl2pPr marL="38100" marR="0" lvl="1"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2pPr>
            <a:lvl3pPr marL="38100" marR="0" lvl="2"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3pPr>
            <a:lvl4pPr marL="38100" marR="0" lvl="3"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4pPr>
            <a:lvl5pPr marL="38100" marR="0" lvl="4"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5pPr>
            <a:lvl6pPr marL="38100" marR="0" lvl="5"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6pPr>
            <a:lvl7pPr marL="38100" marR="0" lvl="6"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7pPr>
            <a:lvl8pPr marL="38100" marR="0" lvl="7"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8pPr>
            <a:lvl9pPr marL="38100" marR="0" lvl="8"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9pPr>
          </a:lstStyle>
          <a:p>
            <a:pPr marL="38100" lvl="0" indent="0" algn="l" rtl="0">
              <a:lnSpc>
                <a:spcPct val="100000"/>
              </a:lnSpc>
              <a:spcBef>
                <a:spcPts val="0"/>
              </a:spcBef>
              <a:spcAft>
                <a:spcPts val="0"/>
              </a:spcAft>
              <a:buNone/>
            </a:pPr>
            <a:fld id="{00000000-1234-1234-1234-123412341234}" type="slidenum">
              <a:rPr lang="en-US" smtClean="0"/>
              <a:pPr marL="38100" lvl="0" indent="0" algn="l" rtl="0">
                <a:lnSpc>
                  <a:spcPct val="100000"/>
                </a:lnSpc>
                <a:spcBef>
                  <a:spcPts val="0"/>
                </a:spcBef>
                <a:spcAft>
                  <a:spcPts val="0"/>
                </a:spcAft>
                <a:buNone/>
              </a:pPr>
              <a:t>69</a:t>
            </a:fld>
            <a:endParaRPr/>
          </a:p>
        </p:txBody>
      </p:sp>
    </p:spTree>
    <p:extLst>
      <p:ext uri="{BB962C8B-B14F-4D97-AF65-F5344CB8AC3E}">
        <p14:creationId xmlns:p14="http://schemas.microsoft.com/office/powerpoint/2010/main" val="3780273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1F5F"/>
          </a:solidFill>
        </p:spPr>
        <p:txBody>
          <a:bodyPr wrap="square" lIns="0" tIns="0" rIns="0" bIns="0" rtlCol="0"/>
          <a:lstStyle/>
          <a:p>
            <a:endParaRPr/>
          </a:p>
        </p:txBody>
      </p:sp>
      <p:pic>
        <p:nvPicPr>
          <p:cNvPr id="3" name="object 3"/>
          <p:cNvPicPr/>
          <p:nvPr/>
        </p:nvPicPr>
        <p:blipFill>
          <a:blip r:embed="rId2" cstate="print"/>
          <a:stretch>
            <a:fillRect/>
          </a:stretch>
        </p:blipFill>
        <p:spPr>
          <a:xfrm>
            <a:off x="0" y="5737859"/>
            <a:ext cx="4011167" cy="1120138"/>
          </a:xfrm>
          <a:prstGeom prst="rect">
            <a:avLst/>
          </a:prstGeom>
        </p:spPr>
      </p:pic>
      <p:sp>
        <p:nvSpPr>
          <p:cNvPr id="4" name="object 4"/>
          <p:cNvSpPr txBox="1">
            <a:spLocks noGrp="1"/>
          </p:cNvSpPr>
          <p:nvPr>
            <p:ph type="title"/>
          </p:nvPr>
        </p:nvSpPr>
        <p:spPr>
          <a:xfrm>
            <a:off x="1026667" y="335102"/>
            <a:ext cx="5811520" cy="452120"/>
          </a:xfrm>
          <a:prstGeom prst="rect">
            <a:avLst/>
          </a:prstGeom>
        </p:spPr>
        <p:txBody>
          <a:bodyPr vert="horz" wrap="square" lIns="0" tIns="12065" rIns="0" bIns="0" rtlCol="0">
            <a:spAutoFit/>
          </a:bodyPr>
          <a:lstStyle/>
          <a:p>
            <a:pPr marL="12700">
              <a:lnSpc>
                <a:spcPct val="100000"/>
              </a:lnSpc>
              <a:spcBef>
                <a:spcPts val="95"/>
              </a:spcBef>
            </a:pPr>
            <a:r>
              <a:rPr spc="45" dirty="0">
                <a:solidFill>
                  <a:srgbClr val="FFFFFF"/>
                </a:solidFill>
              </a:rPr>
              <a:t>TARGET</a:t>
            </a:r>
            <a:r>
              <a:rPr spc="225" dirty="0">
                <a:solidFill>
                  <a:srgbClr val="FFFFFF"/>
                </a:solidFill>
              </a:rPr>
              <a:t> </a:t>
            </a:r>
            <a:r>
              <a:rPr spc="110" dirty="0">
                <a:solidFill>
                  <a:srgbClr val="FFFFFF"/>
                </a:solidFill>
              </a:rPr>
              <a:t>GROUPS</a:t>
            </a:r>
            <a:r>
              <a:rPr spc="245" dirty="0">
                <a:solidFill>
                  <a:srgbClr val="FFFFFF"/>
                </a:solidFill>
              </a:rPr>
              <a:t> </a:t>
            </a:r>
            <a:r>
              <a:rPr spc="40" dirty="0">
                <a:solidFill>
                  <a:srgbClr val="FFFFFF"/>
                </a:solidFill>
              </a:rPr>
              <a:t>OF</a:t>
            </a:r>
            <a:r>
              <a:rPr spc="185" dirty="0">
                <a:solidFill>
                  <a:srgbClr val="FFFFFF"/>
                </a:solidFill>
              </a:rPr>
              <a:t> </a:t>
            </a:r>
            <a:r>
              <a:rPr spc="65" dirty="0">
                <a:solidFill>
                  <a:srgbClr val="FFFFFF"/>
                </a:solidFill>
              </a:rPr>
              <a:t>THE</a:t>
            </a:r>
            <a:r>
              <a:rPr spc="215" dirty="0">
                <a:solidFill>
                  <a:srgbClr val="FFFFFF"/>
                </a:solidFill>
              </a:rPr>
              <a:t> </a:t>
            </a:r>
            <a:r>
              <a:rPr spc="50" dirty="0">
                <a:solidFill>
                  <a:srgbClr val="FFFFFF"/>
                </a:solidFill>
              </a:rPr>
              <a:t>PROJECT</a:t>
            </a:r>
          </a:p>
        </p:txBody>
      </p:sp>
      <p:grpSp>
        <p:nvGrpSpPr>
          <p:cNvPr id="5" name="object 5"/>
          <p:cNvGrpSpPr/>
          <p:nvPr/>
        </p:nvGrpSpPr>
        <p:grpSpPr>
          <a:xfrm>
            <a:off x="1327150" y="997966"/>
            <a:ext cx="9773920" cy="1046480"/>
            <a:chOff x="1327150" y="997966"/>
            <a:chExt cx="9773920" cy="1046480"/>
          </a:xfrm>
        </p:grpSpPr>
        <p:sp>
          <p:nvSpPr>
            <p:cNvPr id="6" name="object 6"/>
            <p:cNvSpPr/>
            <p:nvPr/>
          </p:nvSpPr>
          <p:spPr>
            <a:xfrm>
              <a:off x="1333500" y="1004316"/>
              <a:ext cx="9761220" cy="1033780"/>
            </a:xfrm>
            <a:custGeom>
              <a:avLst/>
              <a:gdLst/>
              <a:ahLst/>
              <a:cxnLst/>
              <a:rect l="l" t="t" r="r" b="b"/>
              <a:pathLst>
                <a:path w="9761220" h="1033780">
                  <a:moveTo>
                    <a:pt x="9589008" y="0"/>
                  </a:moveTo>
                  <a:lnTo>
                    <a:pt x="172212" y="0"/>
                  </a:lnTo>
                  <a:lnTo>
                    <a:pt x="126426" y="6150"/>
                  </a:lnTo>
                  <a:lnTo>
                    <a:pt x="85287" y="23509"/>
                  </a:lnTo>
                  <a:lnTo>
                    <a:pt x="50434" y="50434"/>
                  </a:lnTo>
                  <a:lnTo>
                    <a:pt x="23509" y="85287"/>
                  </a:lnTo>
                  <a:lnTo>
                    <a:pt x="6150" y="126426"/>
                  </a:lnTo>
                  <a:lnTo>
                    <a:pt x="0" y="172212"/>
                  </a:lnTo>
                  <a:lnTo>
                    <a:pt x="0" y="861060"/>
                  </a:lnTo>
                  <a:lnTo>
                    <a:pt x="6150" y="906845"/>
                  </a:lnTo>
                  <a:lnTo>
                    <a:pt x="23509" y="947984"/>
                  </a:lnTo>
                  <a:lnTo>
                    <a:pt x="50434" y="982837"/>
                  </a:lnTo>
                  <a:lnTo>
                    <a:pt x="85287" y="1009762"/>
                  </a:lnTo>
                  <a:lnTo>
                    <a:pt x="126426" y="1027121"/>
                  </a:lnTo>
                  <a:lnTo>
                    <a:pt x="172212" y="1033272"/>
                  </a:lnTo>
                  <a:lnTo>
                    <a:pt x="9589008" y="1033272"/>
                  </a:lnTo>
                  <a:lnTo>
                    <a:pt x="9634793" y="1027121"/>
                  </a:lnTo>
                  <a:lnTo>
                    <a:pt x="9675932" y="1009762"/>
                  </a:lnTo>
                  <a:lnTo>
                    <a:pt x="9710785" y="982837"/>
                  </a:lnTo>
                  <a:lnTo>
                    <a:pt x="9737710" y="947984"/>
                  </a:lnTo>
                  <a:lnTo>
                    <a:pt x="9755069" y="906845"/>
                  </a:lnTo>
                  <a:lnTo>
                    <a:pt x="9761220" y="861060"/>
                  </a:lnTo>
                  <a:lnTo>
                    <a:pt x="9761220" y="172212"/>
                  </a:lnTo>
                  <a:lnTo>
                    <a:pt x="9755069" y="126426"/>
                  </a:lnTo>
                  <a:lnTo>
                    <a:pt x="9737710" y="85287"/>
                  </a:lnTo>
                  <a:lnTo>
                    <a:pt x="9710785" y="50434"/>
                  </a:lnTo>
                  <a:lnTo>
                    <a:pt x="9675932" y="23509"/>
                  </a:lnTo>
                  <a:lnTo>
                    <a:pt x="9634793" y="6150"/>
                  </a:lnTo>
                  <a:lnTo>
                    <a:pt x="9589008" y="0"/>
                  </a:lnTo>
                  <a:close/>
                </a:path>
              </a:pathLst>
            </a:custGeom>
            <a:solidFill>
              <a:srgbClr val="DEEBF7"/>
            </a:solidFill>
          </p:spPr>
          <p:txBody>
            <a:bodyPr wrap="square" lIns="0" tIns="0" rIns="0" bIns="0" rtlCol="0"/>
            <a:lstStyle/>
            <a:p>
              <a:endParaRPr/>
            </a:p>
          </p:txBody>
        </p:sp>
        <p:sp>
          <p:nvSpPr>
            <p:cNvPr id="7" name="object 7"/>
            <p:cNvSpPr/>
            <p:nvPr/>
          </p:nvSpPr>
          <p:spPr>
            <a:xfrm>
              <a:off x="1333500" y="1004316"/>
              <a:ext cx="9761220" cy="1033780"/>
            </a:xfrm>
            <a:custGeom>
              <a:avLst/>
              <a:gdLst/>
              <a:ahLst/>
              <a:cxnLst/>
              <a:rect l="l" t="t" r="r" b="b"/>
              <a:pathLst>
                <a:path w="9761220" h="1033780">
                  <a:moveTo>
                    <a:pt x="0" y="172212"/>
                  </a:moveTo>
                  <a:lnTo>
                    <a:pt x="6150" y="126426"/>
                  </a:lnTo>
                  <a:lnTo>
                    <a:pt x="23509" y="85287"/>
                  </a:lnTo>
                  <a:lnTo>
                    <a:pt x="50434" y="50434"/>
                  </a:lnTo>
                  <a:lnTo>
                    <a:pt x="85287" y="23509"/>
                  </a:lnTo>
                  <a:lnTo>
                    <a:pt x="126426" y="6150"/>
                  </a:lnTo>
                  <a:lnTo>
                    <a:pt x="172212" y="0"/>
                  </a:lnTo>
                  <a:lnTo>
                    <a:pt x="9589008" y="0"/>
                  </a:lnTo>
                  <a:lnTo>
                    <a:pt x="9634793" y="6150"/>
                  </a:lnTo>
                  <a:lnTo>
                    <a:pt x="9675932" y="23509"/>
                  </a:lnTo>
                  <a:lnTo>
                    <a:pt x="9710785" y="50434"/>
                  </a:lnTo>
                  <a:lnTo>
                    <a:pt x="9737710" y="85287"/>
                  </a:lnTo>
                  <a:lnTo>
                    <a:pt x="9755069" y="126426"/>
                  </a:lnTo>
                  <a:lnTo>
                    <a:pt x="9761220" y="172212"/>
                  </a:lnTo>
                  <a:lnTo>
                    <a:pt x="9761220" y="861060"/>
                  </a:lnTo>
                  <a:lnTo>
                    <a:pt x="9755069" y="906845"/>
                  </a:lnTo>
                  <a:lnTo>
                    <a:pt x="9737710" y="947984"/>
                  </a:lnTo>
                  <a:lnTo>
                    <a:pt x="9710785" y="982837"/>
                  </a:lnTo>
                  <a:lnTo>
                    <a:pt x="9675932" y="1009762"/>
                  </a:lnTo>
                  <a:lnTo>
                    <a:pt x="9634793" y="1027121"/>
                  </a:lnTo>
                  <a:lnTo>
                    <a:pt x="9589008" y="1033272"/>
                  </a:lnTo>
                  <a:lnTo>
                    <a:pt x="172212" y="1033272"/>
                  </a:lnTo>
                  <a:lnTo>
                    <a:pt x="126426" y="1027121"/>
                  </a:lnTo>
                  <a:lnTo>
                    <a:pt x="85287" y="1009762"/>
                  </a:lnTo>
                  <a:lnTo>
                    <a:pt x="50434" y="982837"/>
                  </a:lnTo>
                  <a:lnTo>
                    <a:pt x="23509" y="947984"/>
                  </a:lnTo>
                  <a:lnTo>
                    <a:pt x="6150" y="906845"/>
                  </a:lnTo>
                  <a:lnTo>
                    <a:pt x="0" y="861060"/>
                  </a:lnTo>
                  <a:lnTo>
                    <a:pt x="0" y="172212"/>
                  </a:lnTo>
                  <a:close/>
                </a:path>
              </a:pathLst>
            </a:custGeom>
            <a:ln w="12700">
              <a:solidFill>
                <a:srgbClr val="D5DCE4"/>
              </a:solidFill>
            </a:ln>
          </p:spPr>
          <p:txBody>
            <a:bodyPr wrap="square" lIns="0" tIns="0" rIns="0" bIns="0" rtlCol="0"/>
            <a:lstStyle/>
            <a:p>
              <a:endParaRPr/>
            </a:p>
          </p:txBody>
        </p:sp>
      </p:grpSp>
      <p:grpSp>
        <p:nvGrpSpPr>
          <p:cNvPr id="8" name="object 8"/>
          <p:cNvGrpSpPr/>
          <p:nvPr/>
        </p:nvGrpSpPr>
        <p:grpSpPr>
          <a:xfrm>
            <a:off x="1327150" y="2105914"/>
            <a:ext cx="9773920" cy="1047750"/>
            <a:chOff x="1327150" y="2105914"/>
            <a:chExt cx="9773920" cy="1047750"/>
          </a:xfrm>
        </p:grpSpPr>
        <p:sp>
          <p:nvSpPr>
            <p:cNvPr id="9" name="object 9"/>
            <p:cNvSpPr/>
            <p:nvPr/>
          </p:nvSpPr>
          <p:spPr>
            <a:xfrm>
              <a:off x="1333500" y="2112264"/>
              <a:ext cx="9761220" cy="1035050"/>
            </a:xfrm>
            <a:custGeom>
              <a:avLst/>
              <a:gdLst/>
              <a:ahLst/>
              <a:cxnLst/>
              <a:rect l="l" t="t" r="r" b="b"/>
              <a:pathLst>
                <a:path w="9761220" h="1035050">
                  <a:moveTo>
                    <a:pt x="9588754" y="0"/>
                  </a:moveTo>
                  <a:lnTo>
                    <a:pt x="172465" y="0"/>
                  </a:lnTo>
                  <a:lnTo>
                    <a:pt x="126617" y="6160"/>
                  </a:lnTo>
                  <a:lnTo>
                    <a:pt x="85419" y="23546"/>
                  </a:lnTo>
                  <a:lnTo>
                    <a:pt x="50514" y="50514"/>
                  </a:lnTo>
                  <a:lnTo>
                    <a:pt x="23546" y="85419"/>
                  </a:lnTo>
                  <a:lnTo>
                    <a:pt x="6160" y="126617"/>
                  </a:lnTo>
                  <a:lnTo>
                    <a:pt x="0" y="172465"/>
                  </a:lnTo>
                  <a:lnTo>
                    <a:pt x="0" y="862330"/>
                  </a:lnTo>
                  <a:lnTo>
                    <a:pt x="6160" y="908178"/>
                  </a:lnTo>
                  <a:lnTo>
                    <a:pt x="23546" y="949376"/>
                  </a:lnTo>
                  <a:lnTo>
                    <a:pt x="50514" y="984281"/>
                  </a:lnTo>
                  <a:lnTo>
                    <a:pt x="85419" y="1011249"/>
                  </a:lnTo>
                  <a:lnTo>
                    <a:pt x="126617" y="1028635"/>
                  </a:lnTo>
                  <a:lnTo>
                    <a:pt x="172465" y="1034796"/>
                  </a:lnTo>
                  <a:lnTo>
                    <a:pt x="9588754" y="1034796"/>
                  </a:lnTo>
                  <a:lnTo>
                    <a:pt x="9634602" y="1028635"/>
                  </a:lnTo>
                  <a:lnTo>
                    <a:pt x="9675800" y="1011249"/>
                  </a:lnTo>
                  <a:lnTo>
                    <a:pt x="9710705" y="984281"/>
                  </a:lnTo>
                  <a:lnTo>
                    <a:pt x="9737673" y="949376"/>
                  </a:lnTo>
                  <a:lnTo>
                    <a:pt x="9755059" y="908178"/>
                  </a:lnTo>
                  <a:lnTo>
                    <a:pt x="9761220" y="862330"/>
                  </a:lnTo>
                  <a:lnTo>
                    <a:pt x="9761220" y="172465"/>
                  </a:lnTo>
                  <a:lnTo>
                    <a:pt x="9755059" y="126617"/>
                  </a:lnTo>
                  <a:lnTo>
                    <a:pt x="9737673" y="85419"/>
                  </a:lnTo>
                  <a:lnTo>
                    <a:pt x="9710705" y="50514"/>
                  </a:lnTo>
                  <a:lnTo>
                    <a:pt x="9675800" y="23546"/>
                  </a:lnTo>
                  <a:lnTo>
                    <a:pt x="9634602" y="6160"/>
                  </a:lnTo>
                  <a:lnTo>
                    <a:pt x="9588754" y="0"/>
                  </a:lnTo>
                  <a:close/>
                </a:path>
              </a:pathLst>
            </a:custGeom>
            <a:solidFill>
              <a:srgbClr val="DEEBF7"/>
            </a:solidFill>
          </p:spPr>
          <p:txBody>
            <a:bodyPr wrap="square" lIns="0" tIns="0" rIns="0" bIns="0" rtlCol="0"/>
            <a:lstStyle/>
            <a:p>
              <a:endParaRPr/>
            </a:p>
          </p:txBody>
        </p:sp>
        <p:sp>
          <p:nvSpPr>
            <p:cNvPr id="10" name="object 10"/>
            <p:cNvSpPr/>
            <p:nvPr/>
          </p:nvSpPr>
          <p:spPr>
            <a:xfrm>
              <a:off x="1333500" y="2112264"/>
              <a:ext cx="9761220" cy="1035050"/>
            </a:xfrm>
            <a:custGeom>
              <a:avLst/>
              <a:gdLst/>
              <a:ahLst/>
              <a:cxnLst/>
              <a:rect l="l" t="t" r="r" b="b"/>
              <a:pathLst>
                <a:path w="9761220" h="1035050">
                  <a:moveTo>
                    <a:pt x="0" y="172465"/>
                  </a:moveTo>
                  <a:lnTo>
                    <a:pt x="6160" y="126617"/>
                  </a:lnTo>
                  <a:lnTo>
                    <a:pt x="23546" y="85419"/>
                  </a:lnTo>
                  <a:lnTo>
                    <a:pt x="50514" y="50514"/>
                  </a:lnTo>
                  <a:lnTo>
                    <a:pt x="85419" y="23546"/>
                  </a:lnTo>
                  <a:lnTo>
                    <a:pt x="126617" y="6160"/>
                  </a:lnTo>
                  <a:lnTo>
                    <a:pt x="172465" y="0"/>
                  </a:lnTo>
                  <a:lnTo>
                    <a:pt x="9588754" y="0"/>
                  </a:lnTo>
                  <a:lnTo>
                    <a:pt x="9634602" y="6160"/>
                  </a:lnTo>
                  <a:lnTo>
                    <a:pt x="9675800" y="23546"/>
                  </a:lnTo>
                  <a:lnTo>
                    <a:pt x="9710705" y="50514"/>
                  </a:lnTo>
                  <a:lnTo>
                    <a:pt x="9737673" y="85419"/>
                  </a:lnTo>
                  <a:lnTo>
                    <a:pt x="9755059" y="126617"/>
                  </a:lnTo>
                  <a:lnTo>
                    <a:pt x="9761220" y="172465"/>
                  </a:lnTo>
                  <a:lnTo>
                    <a:pt x="9761220" y="862330"/>
                  </a:lnTo>
                  <a:lnTo>
                    <a:pt x="9755059" y="908178"/>
                  </a:lnTo>
                  <a:lnTo>
                    <a:pt x="9737673" y="949376"/>
                  </a:lnTo>
                  <a:lnTo>
                    <a:pt x="9710705" y="984281"/>
                  </a:lnTo>
                  <a:lnTo>
                    <a:pt x="9675800" y="1011249"/>
                  </a:lnTo>
                  <a:lnTo>
                    <a:pt x="9634602" y="1028635"/>
                  </a:lnTo>
                  <a:lnTo>
                    <a:pt x="9588754" y="1034796"/>
                  </a:lnTo>
                  <a:lnTo>
                    <a:pt x="172465" y="1034796"/>
                  </a:lnTo>
                  <a:lnTo>
                    <a:pt x="126617" y="1028635"/>
                  </a:lnTo>
                  <a:lnTo>
                    <a:pt x="85419" y="1011249"/>
                  </a:lnTo>
                  <a:lnTo>
                    <a:pt x="50514" y="984281"/>
                  </a:lnTo>
                  <a:lnTo>
                    <a:pt x="23546" y="949376"/>
                  </a:lnTo>
                  <a:lnTo>
                    <a:pt x="6160" y="908178"/>
                  </a:lnTo>
                  <a:lnTo>
                    <a:pt x="0" y="862330"/>
                  </a:lnTo>
                  <a:lnTo>
                    <a:pt x="0" y="172465"/>
                  </a:lnTo>
                  <a:close/>
                </a:path>
              </a:pathLst>
            </a:custGeom>
            <a:ln w="12700">
              <a:solidFill>
                <a:srgbClr val="FFFFFF"/>
              </a:solidFill>
            </a:ln>
          </p:spPr>
          <p:txBody>
            <a:bodyPr wrap="square" lIns="0" tIns="0" rIns="0" bIns="0" rtlCol="0"/>
            <a:lstStyle/>
            <a:p>
              <a:endParaRPr/>
            </a:p>
          </p:txBody>
        </p:sp>
      </p:grpSp>
      <p:grpSp>
        <p:nvGrpSpPr>
          <p:cNvPr id="11" name="object 11"/>
          <p:cNvGrpSpPr/>
          <p:nvPr/>
        </p:nvGrpSpPr>
        <p:grpSpPr>
          <a:xfrm>
            <a:off x="1327150" y="3215385"/>
            <a:ext cx="9773920" cy="1047750"/>
            <a:chOff x="1327150" y="3215385"/>
            <a:chExt cx="9773920" cy="1047750"/>
          </a:xfrm>
        </p:grpSpPr>
        <p:sp>
          <p:nvSpPr>
            <p:cNvPr id="12" name="object 12"/>
            <p:cNvSpPr/>
            <p:nvPr/>
          </p:nvSpPr>
          <p:spPr>
            <a:xfrm>
              <a:off x="1333500" y="3221735"/>
              <a:ext cx="9761220" cy="1035050"/>
            </a:xfrm>
            <a:custGeom>
              <a:avLst/>
              <a:gdLst/>
              <a:ahLst/>
              <a:cxnLst/>
              <a:rect l="l" t="t" r="r" b="b"/>
              <a:pathLst>
                <a:path w="9761220" h="1035050">
                  <a:moveTo>
                    <a:pt x="9588754" y="0"/>
                  </a:moveTo>
                  <a:lnTo>
                    <a:pt x="172465" y="0"/>
                  </a:lnTo>
                  <a:lnTo>
                    <a:pt x="126617" y="6160"/>
                  </a:lnTo>
                  <a:lnTo>
                    <a:pt x="85419" y="23546"/>
                  </a:lnTo>
                  <a:lnTo>
                    <a:pt x="50514" y="50514"/>
                  </a:lnTo>
                  <a:lnTo>
                    <a:pt x="23546" y="85419"/>
                  </a:lnTo>
                  <a:lnTo>
                    <a:pt x="6160" y="126617"/>
                  </a:lnTo>
                  <a:lnTo>
                    <a:pt x="0" y="172465"/>
                  </a:lnTo>
                  <a:lnTo>
                    <a:pt x="0" y="862330"/>
                  </a:lnTo>
                  <a:lnTo>
                    <a:pt x="6160" y="908178"/>
                  </a:lnTo>
                  <a:lnTo>
                    <a:pt x="23546" y="949376"/>
                  </a:lnTo>
                  <a:lnTo>
                    <a:pt x="50514" y="984281"/>
                  </a:lnTo>
                  <a:lnTo>
                    <a:pt x="85419" y="1011249"/>
                  </a:lnTo>
                  <a:lnTo>
                    <a:pt x="126617" y="1028635"/>
                  </a:lnTo>
                  <a:lnTo>
                    <a:pt x="172465" y="1034795"/>
                  </a:lnTo>
                  <a:lnTo>
                    <a:pt x="9588754" y="1034795"/>
                  </a:lnTo>
                  <a:lnTo>
                    <a:pt x="9634602" y="1028635"/>
                  </a:lnTo>
                  <a:lnTo>
                    <a:pt x="9675800" y="1011249"/>
                  </a:lnTo>
                  <a:lnTo>
                    <a:pt x="9710705" y="984281"/>
                  </a:lnTo>
                  <a:lnTo>
                    <a:pt x="9737673" y="949376"/>
                  </a:lnTo>
                  <a:lnTo>
                    <a:pt x="9755059" y="908178"/>
                  </a:lnTo>
                  <a:lnTo>
                    <a:pt x="9761220" y="862330"/>
                  </a:lnTo>
                  <a:lnTo>
                    <a:pt x="9761220" y="172465"/>
                  </a:lnTo>
                  <a:lnTo>
                    <a:pt x="9755059" y="126617"/>
                  </a:lnTo>
                  <a:lnTo>
                    <a:pt x="9737673" y="85419"/>
                  </a:lnTo>
                  <a:lnTo>
                    <a:pt x="9710705" y="50514"/>
                  </a:lnTo>
                  <a:lnTo>
                    <a:pt x="9675800" y="23546"/>
                  </a:lnTo>
                  <a:lnTo>
                    <a:pt x="9634602" y="6160"/>
                  </a:lnTo>
                  <a:lnTo>
                    <a:pt x="9588754" y="0"/>
                  </a:lnTo>
                  <a:close/>
                </a:path>
              </a:pathLst>
            </a:custGeom>
            <a:solidFill>
              <a:srgbClr val="DEEBF7"/>
            </a:solidFill>
          </p:spPr>
          <p:txBody>
            <a:bodyPr wrap="square" lIns="0" tIns="0" rIns="0" bIns="0" rtlCol="0"/>
            <a:lstStyle/>
            <a:p>
              <a:endParaRPr/>
            </a:p>
          </p:txBody>
        </p:sp>
        <p:sp>
          <p:nvSpPr>
            <p:cNvPr id="13" name="object 13"/>
            <p:cNvSpPr/>
            <p:nvPr/>
          </p:nvSpPr>
          <p:spPr>
            <a:xfrm>
              <a:off x="1333500" y="3221735"/>
              <a:ext cx="9761220" cy="1035050"/>
            </a:xfrm>
            <a:custGeom>
              <a:avLst/>
              <a:gdLst/>
              <a:ahLst/>
              <a:cxnLst/>
              <a:rect l="l" t="t" r="r" b="b"/>
              <a:pathLst>
                <a:path w="9761220" h="1035050">
                  <a:moveTo>
                    <a:pt x="0" y="172465"/>
                  </a:moveTo>
                  <a:lnTo>
                    <a:pt x="6160" y="126617"/>
                  </a:lnTo>
                  <a:lnTo>
                    <a:pt x="23546" y="85419"/>
                  </a:lnTo>
                  <a:lnTo>
                    <a:pt x="50514" y="50514"/>
                  </a:lnTo>
                  <a:lnTo>
                    <a:pt x="85419" y="23546"/>
                  </a:lnTo>
                  <a:lnTo>
                    <a:pt x="126617" y="6160"/>
                  </a:lnTo>
                  <a:lnTo>
                    <a:pt x="172465" y="0"/>
                  </a:lnTo>
                  <a:lnTo>
                    <a:pt x="9588754" y="0"/>
                  </a:lnTo>
                  <a:lnTo>
                    <a:pt x="9634602" y="6160"/>
                  </a:lnTo>
                  <a:lnTo>
                    <a:pt x="9675800" y="23546"/>
                  </a:lnTo>
                  <a:lnTo>
                    <a:pt x="9710705" y="50514"/>
                  </a:lnTo>
                  <a:lnTo>
                    <a:pt x="9737673" y="85419"/>
                  </a:lnTo>
                  <a:lnTo>
                    <a:pt x="9755059" y="126617"/>
                  </a:lnTo>
                  <a:lnTo>
                    <a:pt x="9761220" y="172465"/>
                  </a:lnTo>
                  <a:lnTo>
                    <a:pt x="9761220" y="862330"/>
                  </a:lnTo>
                  <a:lnTo>
                    <a:pt x="9755059" y="908178"/>
                  </a:lnTo>
                  <a:lnTo>
                    <a:pt x="9737673" y="949376"/>
                  </a:lnTo>
                  <a:lnTo>
                    <a:pt x="9710705" y="984281"/>
                  </a:lnTo>
                  <a:lnTo>
                    <a:pt x="9675800" y="1011249"/>
                  </a:lnTo>
                  <a:lnTo>
                    <a:pt x="9634602" y="1028635"/>
                  </a:lnTo>
                  <a:lnTo>
                    <a:pt x="9588754" y="1034795"/>
                  </a:lnTo>
                  <a:lnTo>
                    <a:pt x="172465" y="1034795"/>
                  </a:lnTo>
                  <a:lnTo>
                    <a:pt x="126617" y="1028635"/>
                  </a:lnTo>
                  <a:lnTo>
                    <a:pt x="85419" y="1011249"/>
                  </a:lnTo>
                  <a:lnTo>
                    <a:pt x="50514" y="984281"/>
                  </a:lnTo>
                  <a:lnTo>
                    <a:pt x="23546" y="949376"/>
                  </a:lnTo>
                  <a:lnTo>
                    <a:pt x="6160" y="908178"/>
                  </a:lnTo>
                  <a:lnTo>
                    <a:pt x="0" y="862330"/>
                  </a:lnTo>
                  <a:lnTo>
                    <a:pt x="0" y="172465"/>
                  </a:lnTo>
                  <a:close/>
                </a:path>
              </a:pathLst>
            </a:custGeom>
            <a:ln w="12700">
              <a:solidFill>
                <a:srgbClr val="FFFFFF"/>
              </a:solidFill>
            </a:ln>
          </p:spPr>
          <p:txBody>
            <a:bodyPr wrap="square" lIns="0" tIns="0" rIns="0" bIns="0" rtlCol="0"/>
            <a:lstStyle/>
            <a:p>
              <a:endParaRPr/>
            </a:p>
          </p:txBody>
        </p:sp>
      </p:grpSp>
      <p:grpSp>
        <p:nvGrpSpPr>
          <p:cNvPr id="14" name="object 14"/>
          <p:cNvGrpSpPr/>
          <p:nvPr/>
        </p:nvGrpSpPr>
        <p:grpSpPr>
          <a:xfrm>
            <a:off x="1327150" y="4324858"/>
            <a:ext cx="9773920" cy="1047750"/>
            <a:chOff x="1327150" y="4324858"/>
            <a:chExt cx="9773920" cy="1047750"/>
          </a:xfrm>
        </p:grpSpPr>
        <p:sp>
          <p:nvSpPr>
            <p:cNvPr id="15" name="object 15"/>
            <p:cNvSpPr/>
            <p:nvPr/>
          </p:nvSpPr>
          <p:spPr>
            <a:xfrm>
              <a:off x="1333500" y="4331208"/>
              <a:ext cx="9761220" cy="1035050"/>
            </a:xfrm>
            <a:custGeom>
              <a:avLst/>
              <a:gdLst/>
              <a:ahLst/>
              <a:cxnLst/>
              <a:rect l="l" t="t" r="r" b="b"/>
              <a:pathLst>
                <a:path w="9761220" h="1035050">
                  <a:moveTo>
                    <a:pt x="9588754" y="0"/>
                  </a:moveTo>
                  <a:lnTo>
                    <a:pt x="172465" y="0"/>
                  </a:lnTo>
                  <a:lnTo>
                    <a:pt x="126617" y="6160"/>
                  </a:lnTo>
                  <a:lnTo>
                    <a:pt x="85419" y="23546"/>
                  </a:lnTo>
                  <a:lnTo>
                    <a:pt x="50514" y="50514"/>
                  </a:lnTo>
                  <a:lnTo>
                    <a:pt x="23546" y="85419"/>
                  </a:lnTo>
                  <a:lnTo>
                    <a:pt x="6160" y="126617"/>
                  </a:lnTo>
                  <a:lnTo>
                    <a:pt x="0" y="172466"/>
                  </a:lnTo>
                  <a:lnTo>
                    <a:pt x="0" y="862330"/>
                  </a:lnTo>
                  <a:lnTo>
                    <a:pt x="6160" y="908178"/>
                  </a:lnTo>
                  <a:lnTo>
                    <a:pt x="23546" y="949376"/>
                  </a:lnTo>
                  <a:lnTo>
                    <a:pt x="50514" y="984281"/>
                  </a:lnTo>
                  <a:lnTo>
                    <a:pt x="85419" y="1011249"/>
                  </a:lnTo>
                  <a:lnTo>
                    <a:pt x="126617" y="1028635"/>
                  </a:lnTo>
                  <a:lnTo>
                    <a:pt x="172465" y="1034796"/>
                  </a:lnTo>
                  <a:lnTo>
                    <a:pt x="9588754" y="1034796"/>
                  </a:lnTo>
                  <a:lnTo>
                    <a:pt x="9634602" y="1028635"/>
                  </a:lnTo>
                  <a:lnTo>
                    <a:pt x="9675800" y="1011249"/>
                  </a:lnTo>
                  <a:lnTo>
                    <a:pt x="9710705" y="984281"/>
                  </a:lnTo>
                  <a:lnTo>
                    <a:pt x="9737673" y="949376"/>
                  </a:lnTo>
                  <a:lnTo>
                    <a:pt x="9755059" y="908178"/>
                  </a:lnTo>
                  <a:lnTo>
                    <a:pt x="9761220" y="862330"/>
                  </a:lnTo>
                  <a:lnTo>
                    <a:pt x="9761220" y="172466"/>
                  </a:lnTo>
                  <a:lnTo>
                    <a:pt x="9755059" y="126617"/>
                  </a:lnTo>
                  <a:lnTo>
                    <a:pt x="9737673" y="85419"/>
                  </a:lnTo>
                  <a:lnTo>
                    <a:pt x="9710705" y="50514"/>
                  </a:lnTo>
                  <a:lnTo>
                    <a:pt x="9675800" y="23546"/>
                  </a:lnTo>
                  <a:lnTo>
                    <a:pt x="9634602" y="6160"/>
                  </a:lnTo>
                  <a:lnTo>
                    <a:pt x="9588754" y="0"/>
                  </a:lnTo>
                  <a:close/>
                </a:path>
              </a:pathLst>
            </a:custGeom>
            <a:solidFill>
              <a:srgbClr val="DEEBF7"/>
            </a:solidFill>
          </p:spPr>
          <p:txBody>
            <a:bodyPr wrap="square" lIns="0" tIns="0" rIns="0" bIns="0" rtlCol="0"/>
            <a:lstStyle/>
            <a:p>
              <a:endParaRPr/>
            </a:p>
          </p:txBody>
        </p:sp>
        <p:sp>
          <p:nvSpPr>
            <p:cNvPr id="16" name="object 16"/>
            <p:cNvSpPr/>
            <p:nvPr/>
          </p:nvSpPr>
          <p:spPr>
            <a:xfrm>
              <a:off x="1333500" y="4331208"/>
              <a:ext cx="9761220" cy="1035050"/>
            </a:xfrm>
            <a:custGeom>
              <a:avLst/>
              <a:gdLst/>
              <a:ahLst/>
              <a:cxnLst/>
              <a:rect l="l" t="t" r="r" b="b"/>
              <a:pathLst>
                <a:path w="9761220" h="1035050">
                  <a:moveTo>
                    <a:pt x="0" y="172466"/>
                  </a:moveTo>
                  <a:lnTo>
                    <a:pt x="6160" y="126617"/>
                  </a:lnTo>
                  <a:lnTo>
                    <a:pt x="23546" y="85419"/>
                  </a:lnTo>
                  <a:lnTo>
                    <a:pt x="50514" y="50514"/>
                  </a:lnTo>
                  <a:lnTo>
                    <a:pt x="85419" y="23546"/>
                  </a:lnTo>
                  <a:lnTo>
                    <a:pt x="126617" y="6160"/>
                  </a:lnTo>
                  <a:lnTo>
                    <a:pt x="172465" y="0"/>
                  </a:lnTo>
                  <a:lnTo>
                    <a:pt x="9588754" y="0"/>
                  </a:lnTo>
                  <a:lnTo>
                    <a:pt x="9634602" y="6160"/>
                  </a:lnTo>
                  <a:lnTo>
                    <a:pt x="9675800" y="23546"/>
                  </a:lnTo>
                  <a:lnTo>
                    <a:pt x="9710705" y="50514"/>
                  </a:lnTo>
                  <a:lnTo>
                    <a:pt x="9737673" y="85419"/>
                  </a:lnTo>
                  <a:lnTo>
                    <a:pt x="9755059" y="126617"/>
                  </a:lnTo>
                  <a:lnTo>
                    <a:pt x="9761220" y="172466"/>
                  </a:lnTo>
                  <a:lnTo>
                    <a:pt x="9761220" y="862330"/>
                  </a:lnTo>
                  <a:lnTo>
                    <a:pt x="9755059" y="908178"/>
                  </a:lnTo>
                  <a:lnTo>
                    <a:pt x="9737673" y="949376"/>
                  </a:lnTo>
                  <a:lnTo>
                    <a:pt x="9710705" y="984281"/>
                  </a:lnTo>
                  <a:lnTo>
                    <a:pt x="9675800" y="1011249"/>
                  </a:lnTo>
                  <a:lnTo>
                    <a:pt x="9634602" y="1028635"/>
                  </a:lnTo>
                  <a:lnTo>
                    <a:pt x="9588754" y="1034796"/>
                  </a:lnTo>
                  <a:lnTo>
                    <a:pt x="172465" y="1034796"/>
                  </a:lnTo>
                  <a:lnTo>
                    <a:pt x="126617" y="1028635"/>
                  </a:lnTo>
                  <a:lnTo>
                    <a:pt x="85419" y="1011249"/>
                  </a:lnTo>
                  <a:lnTo>
                    <a:pt x="50514" y="984281"/>
                  </a:lnTo>
                  <a:lnTo>
                    <a:pt x="23546" y="949376"/>
                  </a:lnTo>
                  <a:lnTo>
                    <a:pt x="6160" y="908178"/>
                  </a:lnTo>
                  <a:lnTo>
                    <a:pt x="0" y="862330"/>
                  </a:lnTo>
                  <a:lnTo>
                    <a:pt x="0" y="172466"/>
                  </a:lnTo>
                  <a:close/>
                </a:path>
              </a:pathLst>
            </a:custGeom>
            <a:ln w="12700">
              <a:solidFill>
                <a:srgbClr val="FFFFFF"/>
              </a:solidFill>
            </a:ln>
          </p:spPr>
          <p:txBody>
            <a:bodyPr wrap="square" lIns="0" tIns="0" rIns="0" bIns="0" rtlCol="0"/>
            <a:lstStyle/>
            <a:p>
              <a:endParaRPr/>
            </a:p>
          </p:txBody>
        </p:sp>
      </p:grpSp>
      <p:sp>
        <p:nvSpPr>
          <p:cNvPr id="17" name="object 17"/>
          <p:cNvSpPr txBox="1"/>
          <p:nvPr/>
        </p:nvSpPr>
        <p:spPr>
          <a:xfrm>
            <a:off x="1470405" y="1096771"/>
            <a:ext cx="9312910" cy="3760004"/>
          </a:xfrm>
          <a:prstGeom prst="rect">
            <a:avLst/>
          </a:prstGeom>
        </p:spPr>
        <p:txBody>
          <a:bodyPr vert="horz" wrap="square" lIns="0" tIns="57785" rIns="0" bIns="0" rtlCol="0">
            <a:spAutoFit/>
          </a:bodyPr>
          <a:lstStyle/>
          <a:p>
            <a:pPr marL="12700" marR="5080">
              <a:lnSpc>
                <a:spcPts val="2810"/>
              </a:lnSpc>
              <a:spcBef>
                <a:spcPts val="455"/>
              </a:spcBef>
            </a:pPr>
            <a:r>
              <a:rPr sz="2600" spc="-60" dirty="0">
                <a:solidFill>
                  <a:srgbClr val="001F5F"/>
                </a:solidFill>
                <a:latin typeface="Trebuchet MS"/>
                <a:cs typeface="Trebuchet MS"/>
              </a:rPr>
              <a:t>people</a:t>
            </a:r>
            <a:r>
              <a:rPr sz="2600" spc="-100" dirty="0">
                <a:solidFill>
                  <a:srgbClr val="001F5F"/>
                </a:solidFill>
                <a:latin typeface="Trebuchet MS"/>
                <a:cs typeface="Trebuchet MS"/>
              </a:rPr>
              <a:t> </a:t>
            </a:r>
            <a:r>
              <a:rPr sz="2600" spc="-60" dirty="0">
                <a:solidFill>
                  <a:srgbClr val="001F5F"/>
                </a:solidFill>
                <a:latin typeface="Trebuchet MS"/>
                <a:cs typeface="Trebuchet MS"/>
              </a:rPr>
              <a:t>with</a:t>
            </a:r>
            <a:r>
              <a:rPr sz="2600" spc="-114" dirty="0">
                <a:solidFill>
                  <a:srgbClr val="001F5F"/>
                </a:solidFill>
                <a:latin typeface="Trebuchet MS"/>
                <a:cs typeface="Trebuchet MS"/>
              </a:rPr>
              <a:t> </a:t>
            </a:r>
            <a:r>
              <a:rPr sz="2600" spc="-105" dirty="0">
                <a:solidFill>
                  <a:srgbClr val="001F5F"/>
                </a:solidFill>
                <a:latin typeface="Trebuchet MS"/>
                <a:cs typeface="Trebuchet MS"/>
              </a:rPr>
              <a:t>fewer</a:t>
            </a:r>
            <a:r>
              <a:rPr sz="2600" spc="-95" dirty="0">
                <a:solidFill>
                  <a:srgbClr val="001F5F"/>
                </a:solidFill>
                <a:latin typeface="Trebuchet MS"/>
                <a:cs typeface="Trebuchet MS"/>
              </a:rPr>
              <a:t> </a:t>
            </a:r>
            <a:r>
              <a:rPr sz="2600" spc="-55" dirty="0">
                <a:solidFill>
                  <a:srgbClr val="001F5F"/>
                </a:solidFill>
                <a:latin typeface="Trebuchet MS"/>
                <a:cs typeface="Trebuchet MS"/>
              </a:rPr>
              <a:t>opportunities</a:t>
            </a:r>
            <a:r>
              <a:rPr sz="2600" spc="-120" dirty="0">
                <a:solidFill>
                  <a:srgbClr val="001F5F"/>
                </a:solidFill>
                <a:latin typeface="Trebuchet MS"/>
                <a:cs typeface="Trebuchet MS"/>
              </a:rPr>
              <a:t> </a:t>
            </a:r>
            <a:r>
              <a:rPr sz="2600" spc="-75" dirty="0">
                <a:solidFill>
                  <a:srgbClr val="001F5F"/>
                </a:solidFill>
                <a:latin typeface="Trebuchet MS"/>
                <a:cs typeface="Trebuchet MS"/>
              </a:rPr>
              <a:t>in</a:t>
            </a:r>
            <a:r>
              <a:rPr sz="2600" spc="-95" dirty="0">
                <a:solidFill>
                  <a:srgbClr val="001F5F"/>
                </a:solidFill>
                <a:latin typeface="Trebuchet MS"/>
                <a:cs typeface="Trebuchet MS"/>
              </a:rPr>
              <a:t> </a:t>
            </a:r>
            <a:r>
              <a:rPr sz="2600" spc="-60" dirty="0">
                <a:solidFill>
                  <a:srgbClr val="001F5F"/>
                </a:solidFill>
                <a:latin typeface="Trebuchet MS"/>
                <a:cs typeface="Trebuchet MS"/>
              </a:rPr>
              <a:t>terms</a:t>
            </a:r>
            <a:r>
              <a:rPr sz="2600" spc="-95" dirty="0">
                <a:solidFill>
                  <a:srgbClr val="001F5F"/>
                </a:solidFill>
                <a:latin typeface="Trebuchet MS"/>
                <a:cs typeface="Trebuchet MS"/>
              </a:rPr>
              <a:t> </a:t>
            </a:r>
            <a:r>
              <a:rPr sz="2600" spc="-80" dirty="0">
                <a:solidFill>
                  <a:srgbClr val="001F5F"/>
                </a:solidFill>
                <a:latin typeface="Trebuchet MS"/>
                <a:cs typeface="Trebuchet MS"/>
              </a:rPr>
              <a:t>of</a:t>
            </a:r>
            <a:r>
              <a:rPr sz="2600" spc="-90" dirty="0">
                <a:solidFill>
                  <a:srgbClr val="001F5F"/>
                </a:solidFill>
                <a:latin typeface="Trebuchet MS"/>
                <a:cs typeface="Trebuchet MS"/>
              </a:rPr>
              <a:t> </a:t>
            </a:r>
            <a:r>
              <a:rPr sz="2600" spc="-50" dirty="0">
                <a:solidFill>
                  <a:srgbClr val="001F5F"/>
                </a:solidFill>
                <a:latin typeface="Trebuchet MS"/>
                <a:cs typeface="Trebuchet MS"/>
              </a:rPr>
              <a:t>education</a:t>
            </a:r>
            <a:r>
              <a:rPr sz="2600" spc="-105" dirty="0">
                <a:solidFill>
                  <a:srgbClr val="001F5F"/>
                </a:solidFill>
                <a:latin typeface="Trebuchet MS"/>
                <a:cs typeface="Trebuchet MS"/>
              </a:rPr>
              <a:t> </a:t>
            </a:r>
            <a:r>
              <a:rPr sz="2600" spc="-65" dirty="0">
                <a:solidFill>
                  <a:srgbClr val="001F5F"/>
                </a:solidFill>
                <a:latin typeface="Trebuchet MS"/>
                <a:cs typeface="Trebuchet MS"/>
              </a:rPr>
              <a:t>(unfinished </a:t>
            </a:r>
            <a:r>
              <a:rPr sz="2600" spc="-770" dirty="0">
                <a:solidFill>
                  <a:srgbClr val="001F5F"/>
                </a:solidFill>
                <a:latin typeface="Trebuchet MS"/>
                <a:cs typeface="Trebuchet MS"/>
              </a:rPr>
              <a:t> </a:t>
            </a:r>
            <a:r>
              <a:rPr sz="2600" spc="-30" dirty="0">
                <a:solidFill>
                  <a:srgbClr val="001F5F"/>
                </a:solidFill>
                <a:latin typeface="Trebuchet MS"/>
                <a:cs typeface="Trebuchet MS"/>
              </a:rPr>
              <a:t>secondary</a:t>
            </a:r>
            <a:r>
              <a:rPr sz="2600" spc="-125" dirty="0">
                <a:solidFill>
                  <a:srgbClr val="001F5F"/>
                </a:solidFill>
                <a:latin typeface="Trebuchet MS"/>
                <a:cs typeface="Trebuchet MS"/>
              </a:rPr>
              <a:t> </a:t>
            </a:r>
            <a:r>
              <a:rPr sz="2600" spc="-30" dirty="0">
                <a:solidFill>
                  <a:srgbClr val="001F5F"/>
                </a:solidFill>
                <a:latin typeface="Trebuchet MS"/>
                <a:cs typeface="Trebuchet MS"/>
              </a:rPr>
              <a:t>school</a:t>
            </a:r>
            <a:r>
              <a:rPr sz="2600" spc="-110" dirty="0">
                <a:solidFill>
                  <a:srgbClr val="001F5F"/>
                </a:solidFill>
                <a:latin typeface="Trebuchet MS"/>
                <a:cs typeface="Trebuchet MS"/>
              </a:rPr>
              <a:t> </a:t>
            </a:r>
            <a:r>
              <a:rPr sz="2600" spc="-70" dirty="0">
                <a:solidFill>
                  <a:srgbClr val="001F5F"/>
                </a:solidFill>
                <a:latin typeface="Trebuchet MS"/>
                <a:cs typeface="Trebuchet MS"/>
              </a:rPr>
              <a:t>or</a:t>
            </a:r>
            <a:r>
              <a:rPr sz="2600" spc="-100" dirty="0">
                <a:solidFill>
                  <a:srgbClr val="001F5F"/>
                </a:solidFill>
                <a:latin typeface="Trebuchet MS"/>
                <a:cs typeface="Trebuchet MS"/>
              </a:rPr>
              <a:t> </a:t>
            </a:r>
            <a:r>
              <a:rPr sz="2600" spc="-35" dirty="0">
                <a:solidFill>
                  <a:srgbClr val="001F5F"/>
                </a:solidFill>
                <a:latin typeface="Trebuchet MS"/>
                <a:cs typeface="Trebuchet MS"/>
              </a:rPr>
              <a:t>less)</a:t>
            </a:r>
            <a:endParaRPr sz="2600" dirty="0">
              <a:latin typeface="Trebuchet MS"/>
              <a:cs typeface="Trebuchet MS"/>
            </a:endParaRPr>
          </a:p>
          <a:p>
            <a:pPr>
              <a:lnSpc>
                <a:spcPct val="100000"/>
              </a:lnSpc>
              <a:spcBef>
                <a:spcPts val="45"/>
              </a:spcBef>
            </a:pPr>
            <a:endParaRPr sz="3550" dirty="0">
              <a:latin typeface="Trebuchet MS"/>
              <a:cs typeface="Trebuchet MS"/>
            </a:endParaRPr>
          </a:p>
          <a:p>
            <a:pPr marL="12700">
              <a:lnSpc>
                <a:spcPct val="100000"/>
              </a:lnSpc>
            </a:pPr>
            <a:r>
              <a:rPr sz="2600" spc="-60" dirty="0">
                <a:solidFill>
                  <a:srgbClr val="001F5F"/>
                </a:solidFill>
                <a:latin typeface="Trebuchet MS"/>
                <a:cs typeface="Trebuchet MS"/>
              </a:rPr>
              <a:t>people</a:t>
            </a:r>
            <a:r>
              <a:rPr sz="2600" spc="-114" dirty="0">
                <a:solidFill>
                  <a:srgbClr val="001F5F"/>
                </a:solidFill>
                <a:latin typeface="Trebuchet MS"/>
                <a:cs typeface="Trebuchet MS"/>
              </a:rPr>
              <a:t> </a:t>
            </a:r>
            <a:r>
              <a:rPr sz="2600" spc="-60" dirty="0">
                <a:solidFill>
                  <a:srgbClr val="001F5F"/>
                </a:solidFill>
                <a:latin typeface="Trebuchet MS"/>
                <a:cs typeface="Trebuchet MS"/>
              </a:rPr>
              <a:t>with</a:t>
            </a:r>
            <a:r>
              <a:rPr sz="2600" spc="-114" dirty="0">
                <a:solidFill>
                  <a:srgbClr val="001F5F"/>
                </a:solidFill>
                <a:latin typeface="Trebuchet MS"/>
                <a:cs typeface="Trebuchet MS"/>
              </a:rPr>
              <a:t> </a:t>
            </a:r>
            <a:r>
              <a:rPr sz="2600" spc="-40" dirty="0">
                <a:solidFill>
                  <a:srgbClr val="001F5F"/>
                </a:solidFill>
                <a:latin typeface="Trebuchet MS"/>
                <a:cs typeface="Trebuchet MS"/>
              </a:rPr>
              <a:t>disabilities</a:t>
            </a:r>
            <a:endParaRPr sz="2600" dirty="0">
              <a:latin typeface="Trebuchet MS"/>
              <a:cs typeface="Trebuchet MS"/>
            </a:endParaRPr>
          </a:p>
          <a:p>
            <a:pPr marL="12700" marR="1692275">
              <a:lnSpc>
                <a:spcPct val="279900"/>
              </a:lnSpc>
              <a:spcBef>
                <a:spcPts val="5"/>
              </a:spcBef>
            </a:pPr>
            <a:r>
              <a:rPr sz="2600" spc="-60" dirty="0">
                <a:solidFill>
                  <a:srgbClr val="001F5F"/>
                </a:solidFill>
                <a:latin typeface="Trebuchet MS"/>
                <a:cs typeface="Trebuchet MS"/>
              </a:rPr>
              <a:t>people</a:t>
            </a:r>
            <a:r>
              <a:rPr sz="2600" spc="-95" dirty="0">
                <a:solidFill>
                  <a:srgbClr val="001F5F"/>
                </a:solidFill>
                <a:latin typeface="Trebuchet MS"/>
                <a:cs typeface="Trebuchet MS"/>
              </a:rPr>
              <a:t> </a:t>
            </a:r>
            <a:r>
              <a:rPr sz="2600" spc="-5" dirty="0">
                <a:solidFill>
                  <a:srgbClr val="001F5F"/>
                </a:solidFill>
                <a:latin typeface="Trebuchet MS"/>
                <a:cs typeface="Trebuchet MS"/>
              </a:rPr>
              <a:t>having</a:t>
            </a:r>
            <a:r>
              <a:rPr sz="2600" spc="-120" dirty="0">
                <a:solidFill>
                  <a:srgbClr val="001F5F"/>
                </a:solidFill>
                <a:latin typeface="Trebuchet MS"/>
                <a:cs typeface="Trebuchet MS"/>
              </a:rPr>
              <a:t> </a:t>
            </a:r>
            <a:r>
              <a:rPr sz="2600" spc="-70" dirty="0">
                <a:solidFill>
                  <a:srgbClr val="001F5F"/>
                </a:solidFill>
                <a:latin typeface="Trebuchet MS"/>
                <a:cs typeface="Trebuchet MS"/>
              </a:rPr>
              <a:t>been</a:t>
            </a:r>
            <a:r>
              <a:rPr sz="2600" spc="-95" dirty="0">
                <a:solidFill>
                  <a:srgbClr val="001F5F"/>
                </a:solidFill>
                <a:latin typeface="Trebuchet MS"/>
                <a:cs typeface="Trebuchet MS"/>
              </a:rPr>
              <a:t> </a:t>
            </a:r>
            <a:r>
              <a:rPr sz="2600" spc="-60" dirty="0">
                <a:solidFill>
                  <a:srgbClr val="001F5F"/>
                </a:solidFill>
                <a:latin typeface="Trebuchet MS"/>
                <a:cs typeface="Trebuchet MS"/>
              </a:rPr>
              <a:t>unemployed</a:t>
            </a:r>
            <a:r>
              <a:rPr sz="2600" spc="-110" dirty="0">
                <a:solidFill>
                  <a:srgbClr val="001F5F"/>
                </a:solidFill>
                <a:latin typeface="Trebuchet MS"/>
                <a:cs typeface="Trebuchet MS"/>
              </a:rPr>
              <a:t> </a:t>
            </a:r>
            <a:r>
              <a:rPr sz="2600" spc="-100" dirty="0">
                <a:solidFill>
                  <a:srgbClr val="001F5F"/>
                </a:solidFill>
                <a:latin typeface="Trebuchet MS"/>
                <a:cs typeface="Trebuchet MS"/>
              </a:rPr>
              <a:t>for</a:t>
            </a:r>
            <a:r>
              <a:rPr sz="2600" spc="-90" dirty="0">
                <a:solidFill>
                  <a:srgbClr val="001F5F"/>
                </a:solidFill>
                <a:latin typeface="Trebuchet MS"/>
                <a:cs typeface="Trebuchet MS"/>
              </a:rPr>
              <a:t> </a:t>
            </a:r>
            <a:r>
              <a:rPr sz="2600" spc="-70" dirty="0">
                <a:solidFill>
                  <a:srgbClr val="001F5F"/>
                </a:solidFill>
                <a:latin typeface="Trebuchet MS"/>
                <a:cs typeface="Trebuchet MS"/>
              </a:rPr>
              <a:t>more</a:t>
            </a:r>
            <a:r>
              <a:rPr sz="2600" spc="-114" dirty="0">
                <a:solidFill>
                  <a:srgbClr val="001F5F"/>
                </a:solidFill>
                <a:latin typeface="Trebuchet MS"/>
                <a:cs typeface="Trebuchet MS"/>
              </a:rPr>
              <a:t> </a:t>
            </a:r>
            <a:r>
              <a:rPr sz="2600" spc="-35" dirty="0">
                <a:solidFill>
                  <a:srgbClr val="001F5F"/>
                </a:solidFill>
                <a:latin typeface="Trebuchet MS"/>
                <a:cs typeface="Trebuchet MS"/>
              </a:rPr>
              <a:t>than</a:t>
            </a:r>
            <a:r>
              <a:rPr sz="2600" spc="-110" dirty="0">
                <a:solidFill>
                  <a:srgbClr val="001F5F"/>
                </a:solidFill>
                <a:latin typeface="Trebuchet MS"/>
                <a:cs typeface="Trebuchet MS"/>
              </a:rPr>
              <a:t> </a:t>
            </a:r>
            <a:r>
              <a:rPr sz="2600" spc="90" dirty="0">
                <a:solidFill>
                  <a:srgbClr val="001F5F"/>
                </a:solidFill>
                <a:latin typeface="Trebuchet MS"/>
                <a:cs typeface="Trebuchet MS"/>
              </a:rPr>
              <a:t>a</a:t>
            </a:r>
            <a:r>
              <a:rPr sz="2600" spc="-90" dirty="0">
                <a:solidFill>
                  <a:srgbClr val="001F5F"/>
                </a:solidFill>
                <a:latin typeface="Trebuchet MS"/>
                <a:cs typeface="Trebuchet MS"/>
              </a:rPr>
              <a:t> </a:t>
            </a:r>
            <a:r>
              <a:rPr sz="2600" spc="-65" dirty="0">
                <a:solidFill>
                  <a:srgbClr val="001F5F"/>
                </a:solidFill>
                <a:latin typeface="Trebuchet MS"/>
                <a:cs typeface="Trebuchet MS"/>
              </a:rPr>
              <a:t>year </a:t>
            </a:r>
            <a:r>
              <a:rPr sz="2600" spc="-770" dirty="0">
                <a:solidFill>
                  <a:srgbClr val="001F5F"/>
                </a:solidFill>
                <a:latin typeface="Trebuchet MS"/>
                <a:cs typeface="Trebuchet MS"/>
              </a:rPr>
              <a:t> </a:t>
            </a:r>
            <a:r>
              <a:rPr sz="2600" spc="-65" dirty="0">
                <a:solidFill>
                  <a:srgbClr val="001F5F"/>
                </a:solidFill>
                <a:latin typeface="Trebuchet MS"/>
                <a:cs typeface="Trebuchet MS"/>
              </a:rPr>
              <a:t>refugees</a:t>
            </a:r>
            <a:r>
              <a:rPr sz="2600" spc="-105" dirty="0">
                <a:solidFill>
                  <a:srgbClr val="001F5F"/>
                </a:solidFill>
                <a:latin typeface="Trebuchet MS"/>
                <a:cs typeface="Trebuchet MS"/>
              </a:rPr>
              <a:t> </a:t>
            </a:r>
            <a:r>
              <a:rPr sz="2600" spc="-65" dirty="0">
                <a:solidFill>
                  <a:srgbClr val="001F5F"/>
                </a:solidFill>
                <a:latin typeface="Trebuchet MS"/>
                <a:cs typeface="Trebuchet MS"/>
              </a:rPr>
              <a:t>(Ukraine</a:t>
            </a:r>
            <a:r>
              <a:rPr sz="2600" spc="-95" dirty="0">
                <a:solidFill>
                  <a:srgbClr val="001F5F"/>
                </a:solidFill>
                <a:latin typeface="Trebuchet MS"/>
                <a:cs typeface="Trebuchet MS"/>
              </a:rPr>
              <a:t> </a:t>
            </a:r>
            <a:r>
              <a:rPr sz="2600" spc="-30" dirty="0">
                <a:solidFill>
                  <a:srgbClr val="001F5F"/>
                </a:solidFill>
                <a:latin typeface="Trebuchet MS"/>
                <a:cs typeface="Trebuchet MS"/>
              </a:rPr>
              <a:t>being</a:t>
            </a:r>
            <a:r>
              <a:rPr sz="2600" spc="-110" dirty="0">
                <a:solidFill>
                  <a:srgbClr val="001F5F"/>
                </a:solidFill>
                <a:latin typeface="Trebuchet MS"/>
                <a:cs typeface="Trebuchet MS"/>
              </a:rPr>
              <a:t> </a:t>
            </a:r>
            <a:r>
              <a:rPr sz="2600" spc="90" dirty="0">
                <a:solidFill>
                  <a:srgbClr val="001F5F"/>
                </a:solidFill>
                <a:latin typeface="Trebuchet MS"/>
                <a:cs typeface="Trebuchet MS"/>
              </a:rPr>
              <a:t>as</a:t>
            </a:r>
            <a:r>
              <a:rPr sz="2600" spc="-100" dirty="0">
                <a:solidFill>
                  <a:srgbClr val="001F5F"/>
                </a:solidFill>
                <a:latin typeface="Trebuchet MS"/>
                <a:cs typeface="Trebuchet MS"/>
              </a:rPr>
              <a:t> </a:t>
            </a:r>
            <a:r>
              <a:rPr sz="2600" spc="-95" dirty="0">
                <a:solidFill>
                  <a:srgbClr val="001F5F"/>
                </a:solidFill>
                <a:latin typeface="Trebuchet MS"/>
                <a:cs typeface="Trebuchet MS"/>
              </a:rPr>
              <a:t>the</a:t>
            </a:r>
            <a:r>
              <a:rPr sz="2600" spc="-114" dirty="0">
                <a:solidFill>
                  <a:srgbClr val="001F5F"/>
                </a:solidFill>
                <a:latin typeface="Trebuchet MS"/>
                <a:cs typeface="Trebuchet MS"/>
              </a:rPr>
              <a:t> </a:t>
            </a:r>
            <a:r>
              <a:rPr sz="2600" spc="-75" dirty="0">
                <a:solidFill>
                  <a:srgbClr val="001F5F"/>
                </a:solidFill>
                <a:latin typeface="Trebuchet MS"/>
                <a:cs typeface="Trebuchet MS"/>
              </a:rPr>
              <a:t>priority</a:t>
            </a:r>
            <a:r>
              <a:rPr lang="lv-LV" sz="2600" spc="-75" dirty="0">
                <a:solidFill>
                  <a:srgbClr val="001F5F"/>
                </a:solidFill>
                <a:latin typeface="Trebuchet MS"/>
                <a:cs typeface="Trebuchet MS"/>
              </a:rPr>
              <a:t>)</a:t>
            </a:r>
            <a:endParaRPr sz="2600" dirty="0">
              <a:latin typeface="Trebuchet MS"/>
              <a:cs typeface="Trebuchet MS"/>
            </a:endParaRPr>
          </a:p>
        </p:txBody>
      </p:sp>
      <p:sp>
        <p:nvSpPr>
          <p:cNvPr id="18" name="object 18"/>
          <p:cNvSpPr txBox="1"/>
          <p:nvPr/>
        </p:nvSpPr>
        <p:spPr>
          <a:xfrm>
            <a:off x="29667" y="5127894"/>
            <a:ext cx="4224655" cy="65786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2D75B6"/>
                </a:solidFill>
                <a:latin typeface="Tahoma"/>
                <a:cs typeface="Tahoma"/>
              </a:rPr>
              <a:t>TrainyFly</a:t>
            </a:r>
            <a:endParaRPr sz="1800">
              <a:latin typeface="Tahoma"/>
              <a:cs typeface="Tahoma"/>
            </a:endParaRPr>
          </a:p>
          <a:p>
            <a:pPr marL="61594">
              <a:lnSpc>
                <a:spcPct val="100000"/>
              </a:lnSpc>
              <a:spcBef>
                <a:spcPts val="645"/>
              </a:spcBef>
            </a:pPr>
            <a:r>
              <a:rPr sz="1800" spc="-10" dirty="0">
                <a:solidFill>
                  <a:srgbClr val="2D75B6"/>
                </a:solidFill>
                <a:latin typeface="Tahoma"/>
                <a:cs typeface="Tahoma"/>
              </a:rPr>
              <a:t>No.</a:t>
            </a:r>
            <a:r>
              <a:rPr sz="1800" spc="30" dirty="0">
                <a:solidFill>
                  <a:srgbClr val="2D75B6"/>
                </a:solidFill>
                <a:latin typeface="Tahoma"/>
                <a:cs typeface="Tahoma"/>
              </a:rPr>
              <a:t> </a:t>
            </a:r>
            <a:r>
              <a:rPr sz="1800" spc="-10" dirty="0">
                <a:solidFill>
                  <a:srgbClr val="2D75B6"/>
                </a:solidFill>
                <a:latin typeface="Tahoma"/>
                <a:cs typeface="Tahoma"/>
              </a:rPr>
              <a:t>2022-1-LV01-KA210-ADU-000084264</a:t>
            </a:r>
            <a:endParaRPr sz="1800">
              <a:latin typeface="Tahoma"/>
              <a:cs typeface="Tahoma"/>
            </a:endParaRPr>
          </a:p>
        </p:txBody>
      </p:sp>
      <p:sp>
        <p:nvSpPr>
          <p:cNvPr id="19" name="object 19"/>
          <p:cNvSpPr txBox="1"/>
          <p:nvPr/>
        </p:nvSpPr>
        <p:spPr>
          <a:xfrm>
            <a:off x="5615685" y="6390890"/>
            <a:ext cx="145415" cy="300355"/>
          </a:xfrm>
          <a:prstGeom prst="rect">
            <a:avLst/>
          </a:prstGeom>
        </p:spPr>
        <p:txBody>
          <a:bodyPr vert="horz" wrap="square" lIns="0" tIns="1905" rIns="0" bIns="0" rtlCol="0">
            <a:spAutoFit/>
          </a:bodyPr>
          <a:lstStyle/>
          <a:p>
            <a:pPr marL="12700">
              <a:lnSpc>
                <a:spcPct val="100000"/>
              </a:lnSpc>
              <a:spcBef>
                <a:spcPts val="15"/>
              </a:spcBef>
            </a:pPr>
            <a:r>
              <a:rPr sz="1800" spc="-5" dirty="0">
                <a:latin typeface="Trebuchet MS"/>
                <a:cs typeface="Trebuchet MS"/>
              </a:rPr>
              <a:t>7</a:t>
            </a:r>
            <a:endParaRPr sz="1800">
              <a:latin typeface="Trebuchet MS"/>
              <a:cs typeface="Trebuchet MS"/>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42"/>
          <p:cNvSpPr txBox="1"/>
          <p:nvPr/>
        </p:nvSpPr>
        <p:spPr>
          <a:xfrm>
            <a:off x="29667" y="5047139"/>
            <a:ext cx="6350635" cy="737235"/>
          </a:xfrm>
          <a:prstGeom prst="rect">
            <a:avLst/>
          </a:prstGeom>
          <a:noFill/>
          <a:ln>
            <a:noFill/>
          </a:ln>
        </p:spPr>
        <p:txBody>
          <a:bodyPr spcFirstLastPara="1" wrap="square" lIns="0" tIns="93975" rIns="0" bIns="0" anchor="t" anchorCtr="0">
            <a:spAutoFit/>
          </a:bodyPr>
          <a:lstStyle/>
          <a:p>
            <a:pPr marL="12700" marR="0" lvl="0" indent="0" algn="l" rtl="0">
              <a:lnSpc>
                <a:spcPct val="100000"/>
              </a:lnSpc>
              <a:spcBef>
                <a:spcPts val="0"/>
              </a:spcBef>
              <a:spcAft>
                <a:spcPts val="0"/>
              </a:spcAft>
              <a:buNone/>
            </a:pPr>
            <a:r>
              <a:rPr lang="en-US" sz="1800">
                <a:solidFill>
                  <a:srgbClr val="2D75B6"/>
                </a:solidFill>
                <a:latin typeface="Tahoma"/>
                <a:ea typeface="Tahoma"/>
                <a:cs typeface="Tahoma"/>
                <a:sym typeface="Tahoma"/>
              </a:rPr>
              <a:t>Flying Digital - Training, Employment, Development (TrainyFly)</a:t>
            </a:r>
            <a:endParaRPr sz="1800">
              <a:solidFill>
                <a:schemeClr val="dk1"/>
              </a:solidFill>
              <a:latin typeface="Tahoma"/>
              <a:ea typeface="Tahoma"/>
              <a:cs typeface="Tahoma"/>
              <a:sym typeface="Tahoma"/>
            </a:endParaRPr>
          </a:p>
          <a:p>
            <a:pPr marL="61594" marR="0" lvl="0" indent="0" algn="l" rtl="0">
              <a:lnSpc>
                <a:spcPct val="100000"/>
              </a:lnSpc>
              <a:spcBef>
                <a:spcPts val="640"/>
              </a:spcBef>
              <a:spcAft>
                <a:spcPts val="0"/>
              </a:spcAft>
              <a:buNone/>
            </a:pPr>
            <a:r>
              <a:rPr lang="en-US" sz="1800">
                <a:solidFill>
                  <a:srgbClr val="2D75B6"/>
                </a:solidFill>
                <a:latin typeface="Tahoma"/>
                <a:ea typeface="Tahoma"/>
                <a:cs typeface="Tahoma"/>
                <a:sym typeface="Tahoma"/>
              </a:rPr>
              <a:t>No. 2022-1-LV01-KA210-ADU-000084264</a:t>
            </a:r>
            <a:endParaRPr sz="1800">
              <a:solidFill>
                <a:schemeClr val="dk1"/>
              </a:solidFill>
              <a:latin typeface="Tahoma"/>
              <a:ea typeface="Tahoma"/>
              <a:cs typeface="Tahoma"/>
              <a:sym typeface="Tahoma"/>
            </a:endParaRPr>
          </a:p>
        </p:txBody>
      </p:sp>
      <p:grpSp>
        <p:nvGrpSpPr>
          <p:cNvPr id="628" name="Google Shape;628;p42"/>
          <p:cNvGrpSpPr/>
          <p:nvPr/>
        </p:nvGrpSpPr>
        <p:grpSpPr>
          <a:xfrm>
            <a:off x="838200" y="0"/>
            <a:ext cx="11354307" cy="6858000"/>
            <a:chOff x="838200" y="0"/>
            <a:chExt cx="11354307" cy="6858000"/>
          </a:xfrm>
        </p:grpSpPr>
        <p:sp>
          <p:nvSpPr>
            <p:cNvPr id="629" name="Google Shape;629;p42"/>
            <p:cNvSpPr/>
            <p:nvPr/>
          </p:nvSpPr>
          <p:spPr>
            <a:xfrm>
              <a:off x="10480547" y="1519300"/>
              <a:ext cx="1711960" cy="6350"/>
            </a:xfrm>
            <a:custGeom>
              <a:avLst/>
              <a:gdLst/>
              <a:ahLst/>
              <a:cxnLst/>
              <a:rect l="l" t="t" r="r" b="b"/>
              <a:pathLst>
                <a:path w="1711959" h="6350" extrusionOk="0">
                  <a:moveTo>
                    <a:pt x="0" y="6350"/>
                  </a:moveTo>
                  <a:lnTo>
                    <a:pt x="1711451" y="6350"/>
                  </a:lnTo>
                  <a:lnTo>
                    <a:pt x="1711451" y="0"/>
                  </a:lnTo>
                  <a:lnTo>
                    <a:pt x="0" y="0"/>
                  </a:lnTo>
                  <a:lnTo>
                    <a:pt x="0" y="635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0" name="Google Shape;630;p42"/>
            <p:cNvSpPr/>
            <p:nvPr/>
          </p:nvSpPr>
          <p:spPr>
            <a:xfrm>
              <a:off x="8362218" y="0"/>
              <a:ext cx="3766820" cy="6858000"/>
            </a:xfrm>
            <a:custGeom>
              <a:avLst/>
              <a:gdLst/>
              <a:ahLst/>
              <a:cxnLst/>
              <a:rect l="l" t="t" r="r" b="b"/>
              <a:pathLst>
                <a:path w="3766820" h="6858000" extrusionOk="0">
                  <a:moveTo>
                    <a:pt x="3766535" y="0"/>
                  </a:moveTo>
                  <a:lnTo>
                    <a:pt x="0" y="6857998"/>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31" name="Google Shape;631;p42"/>
            <p:cNvPicPr preferRelativeResize="0"/>
            <p:nvPr/>
          </p:nvPicPr>
          <p:blipFill rotWithShape="1">
            <a:blip r:embed="rId3">
              <a:alphaModFix/>
            </a:blip>
            <a:srcRect/>
            <a:stretch/>
          </p:blipFill>
          <p:spPr>
            <a:xfrm>
              <a:off x="838200" y="1702307"/>
              <a:ext cx="5852159" cy="3395472"/>
            </a:xfrm>
            <a:prstGeom prst="rect">
              <a:avLst/>
            </a:prstGeom>
            <a:noFill/>
            <a:ln>
              <a:noFill/>
            </a:ln>
          </p:spPr>
        </p:pic>
      </p:grpSp>
      <p:sp>
        <p:nvSpPr>
          <p:cNvPr id="632" name="Google Shape;632;p42"/>
          <p:cNvSpPr txBox="1">
            <a:spLocks noGrp="1"/>
          </p:cNvSpPr>
          <p:nvPr>
            <p:ph type="title"/>
          </p:nvPr>
        </p:nvSpPr>
        <p:spPr>
          <a:xfrm>
            <a:off x="916939" y="950798"/>
            <a:ext cx="6341745" cy="69723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n-US" sz="4400">
                <a:solidFill>
                  <a:srgbClr val="212121"/>
                </a:solidFill>
              </a:rPr>
              <a:t>RECORDED LECTURES</a:t>
            </a:r>
            <a:endParaRPr sz="4400"/>
          </a:p>
        </p:txBody>
      </p:sp>
      <p:sp>
        <p:nvSpPr>
          <p:cNvPr id="633" name="Google Shape;633;p42"/>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12700" lvl="0" indent="0" algn="ctr" rtl="0">
              <a:lnSpc>
                <a:spcPct val="100000"/>
              </a:lnSpc>
              <a:spcBef>
                <a:spcPts val="0"/>
              </a:spcBef>
              <a:spcAft>
                <a:spcPts val="0"/>
              </a:spcAft>
              <a:buNone/>
            </a:pPr>
            <a:endParaRPr/>
          </a:p>
        </p:txBody>
      </p:sp>
      <p:sp>
        <p:nvSpPr>
          <p:cNvPr id="634" name="Google Shape;634;p42"/>
          <p:cNvSpPr txBox="1">
            <a:spLocks noGrp="1"/>
          </p:cNvSpPr>
          <p:nvPr>
            <p:ph type="sldNum" idx="12"/>
          </p:nvPr>
        </p:nvSpPr>
        <p:spPr>
          <a:xfrm>
            <a:off x="11105133" y="6458380"/>
            <a:ext cx="196215" cy="163195"/>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38100" marR="0" lvl="0"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1pPr>
            <a:lvl2pPr marL="38100" marR="0" lvl="1"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2pPr>
            <a:lvl3pPr marL="38100" marR="0" lvl="2"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3pPr>
            <a:lvl4pPr marL="38100" marR="0" lvl="3"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4pPr>
            <a:lvl5pPr marL="38100" marR="0" lvl="4"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5pPr>
            <a:lvl6pPr marL="38100" marR="0" lvl="5"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6pPr>
            <a:lvl7pPr marL="38100" marR="0" lvl="6"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7pPr>
            <a:lvl8pPr marL="38100" marR="0" lvl="7"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8pPr>
            <a:lvl9pPr marL="38100" marR="0" lvl="8"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9pPr>
          </a:lstStyle>
          <a:p>
            <a:pPr marL="38100" lvl="0" indent="0" algn="l" rtl="0">
              <a:lnSpc>
                <a:spcPct val="100000"/>
              </a:lnSpc>
              <a:spcBef>
                <a:spcPts val="0"/>
              </a:spcBef>
              <a:spcAft>
                <a:spcPts val="0"/>
              </a:spcAft>
              <a:buNone/>
            </a:pPr>
            <a:fld id="{00000000-1234-1234-1234-123412341234}" type="slidenum">
              <a:rPr lang="en-US" smtClean="0"/>
              <a:pPr marL="38100" lvl="0" indent="0" algn="l" rtl="0">
                <a:lnSpc>
                  <a:spcPct val="100000"/>
                </a:lnSpc>
                <a:spcBef>
                  <a:spcPts val="0"/>
                </a:spcBef>
                <a:spcAft>
                  <a:spcPts val="0"/>
                </a:spcAft>
                <a:buNone/>
              </a:pPr>
              <a:t>70</a:t>
            </a:fld>
            <a:endParaRPr/>
          </a:p>
        </p:txBody>
      </p:sp>
    </p:spTree>
    <p:extLst>
      <p:ext uri="{BB962C8B-B14F-4D97-AF65-F5344CB8AC3E}">
        <p14:creationId xmlns:p14="http://schemas.microsoft.com/office/powerpoint/2010/main" val="4488679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43"/>
          <p:cNvSpPr txBox="1"/>
          <p:nvPr/>
        </p:nvSpPr>
        <p:spPr>
          <a:xfrm>
            <a:off x="29667" y="5047139"/>
            <a:ext cx="6350635" cy="737235"/>
          </a:xfrm>
          <a:prstGeom prst="rect">
            <a:avLst/>
          </a:prstGeom>
          <a:noFill/>
          <a:ln>
            <a:noFill/>
          </a:ln>
        </p:spPr>
        <p:txBody>
          <a:bodyPr spcFirstLastPara="1" wrap="square" lIns="0" tIns="93975" rIns="0" bIns="0" anchor="t" anchorCtr="0">
            <a:spAutoFit/>
          </a:bodyPr>
          <a:lstStyle/>
          <a:p>
            <a:pPr marL="12700" marR="0" lvl="0" indent="0" algn="l" rtl="0">
              <a:lnSpc>
                <a:spcPct val="100000"/>
              </a:lnSpc>
              <a:spcBef>
                <a:spcPts val="0"/>
              </a:spcBef>
              <a:spcAft>
                <a:spcPts val="0"/>
              </a:spcAft>
              <a:buNone/>
            </a:pPr>
            <a:r>
              <a:rPr lang="en-US" sz="1800">
                <a:solidFill>
                  <a:srgbClr val="2D75B6"/>
                </a:solidFill>
                <a:latin typeface="Tahoma"/>
                <a:ea typeface="Tahoma"/>
                <a:cs typeface="Tahoma"/>
                <a:sym typeface="Tahoma"/>
              </a:rPr>
              <a:t>Flying Digital - Training, Employment, Development (TrainyFly)</a:t>
            </a:r>
            <a:endParaRPr sz="1800">
              <a:solidFill>
                <a:schemeClr val="dk1"/>
              </a:solidFill>
              <a:latin typeface="Tahoma"/>
              <a:ea typeface="Tahoma"/>
              <a:cs typeface="Tahoma"/>
              <a:sym typeface="Tahoma"/>
            </a:endParaRPr>
          </a:p>
          <a:p>
            <a:pPr marL="61594" marR="0" lvl="0" indent="0" algn="l" rtl="0">
              <a:lnSpc>
                <a:spcPct val="100000"/>
              </a:lnSpc>
              <a:spcBef>
                <a:spcPts val="640"/>
              </a:spcBef>
              <a:spcAft>
                <a:spcPts val="0"/>
              </a:spcAft>
              <a:buNone/>
            </a:pPr>
            <a:r>
              <a:rPr lang="en-US" sz="1800">
                <a:solidFill>
                  <a:srgbClr val="2D75B6"/>
                </a:solidFill>
                <a:latin typeface="Tahoma"/>
                <a:ea typeface="Tahoma"/>
                <a:cs typeface="Tahoma"/>
                <a:sym typeface="Tahoma"/>
              </a:rPr>
              <a:t>No. 2022-1-LV01-KA210-ADU-000084264</a:t>
            </a:r>
            <a:endParaRPr sz="1800">
              <a:solidFill>
                <a:schemeClr val="dk1"/>
              </a:solidFill>
              <a:latin typeface="Tahoma"/>
              <a:ea typeface="Tahoma"/>
              <a:cs typeface="Tahoma"/>
              <a:sym typeface="Tahoma"/>
            </a:endParaRPr>
          </a:p>
        </p:txBody>
      </p:sp>
      <p:grpSp>
        <p:nvGrpSpPr>
          <p:cNvPr id="640" name="Google Shape;640;p43"/>
          <p:cNvGrpSpPr/>
          <p:nvPr/>
        </p:nvGrpSpPr>
        <p:grpSpPr>
          <a:xfrm>
            <a:off x="8362218" y="0"/>
            <a:ext cx="3830290" cy="6858000"/>
            <a:chOff x="8362218" y="0"/>
            <a:chExt cx="3830290" cy="6858000"/>
          </a:xfrm>
        </p:grpSpPr>
        <p:sp>
          <p:nvSpPr>
            <p:cNvPr id="641" name="Google Shape;641;p43"/>
            <p:cNvSpPr/>
            <p:nvPr/>
          </p:nvSpPr>
          <p:spPr>
            <a:xfrm>
              <a:off x="10480548" y="1519300"/>
              <a:ext cx="1711960" cy="6350"/>
            </a:xfrm>
            <a:custGeom>
              <a:avLst/>
              <a:gdLst/>
              <a:ahLst/>
              <a:cxnLst/>
              <a:rect l="l" t="t" r="r" b="b"/>
              <a:pathLst>
                <a:path w="1711959" h="6350" extrusionOk="0">
                  <a:moveTo>
                    <a:pt x="0" y="6350"/>
                  </a:moveTo>
                  <a:lnTo>
                    <a:pt x="1711451" y="6350"/>
                  </a:lnTo>
                  <a:lnTo>
                    <a:pt x="1711451" y="0"/>
                  </a:lnTo>
                  <a:lnTo>
                    <a:pt x="0" y="0"/>
                  </a:lnTo>
                  <a:lnTo>
                    <a:pt x="0" y="635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2" name="Google Shape;642;p43"/>
            <p:cNvSpPr/>
            <p:nvPr/>
          </p:nvSpPr>
          <p:spPr>
            <a:xfrm>
              <a:off x="8362218" y="0"/>
              <a:ext cx="3766820" cy="6858000"/>
            </a:xfrm>
            <a:custGeom>
              <a:avLst/>
              <a:gdLst/>
              <a:ahLst/>
              <a:cxnLst/>
              <a:rect l="l" t="t" r="r" b="b"/>
              <a:pathLst>
                <a:path w="3766820" h="6858000" extrusionOk="0">
                  <a:moveTo>
                    <a:pt x="3766535" y="0"/>
                  </a:moveTo>
                  <a:lnTo>
                    <a:pt x="0" y="6857998"/>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643" name="Google Shape;643;p43"/>
          <p:cNvSpPr txBox="1">
            <a:spLocks noGrp="1"/>
          </p:cNvSpPr>
          <p:nvPr>
            <p:ph type="title"/>
          </p:nvPr>
        </p:nvSpPr>
        <p:spPr>
          <a:xfrm>
            <a:off x="916939" y="891997"/>
            <a:ext cx="8890635" cy="69723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n-US" sz="4400">
                <a:solidFill>
                  <a:srgbClr val="212121"/>
                </a:solidFill>
              </a:rPr>
              <a:t>CAN BE EASILY PERSONALIZED</a:t>
            </a:r>
            <a:endParaRPr sz="4400"/>
          </a:p>
        </p:txBody>
      </p:sp>
      <p:pic>
        <p:nvPicPr>
          <p:cNvPr id="644" name="Google Shape;644;p43"/>
          <p:cNvPicPr preferRelativeResize="0"/>
          <p:nvPr/>
        </p:nvPicPr>
        <p:blipFill rotWithShape="1">
          <a:blip r:embed="rId3">
            <a:alphaModFix/>
          </a:blip>
          <a:srcRect/>
          <a:stretch/>
        </p:blipFill>
        <p:spPr>
          <a:xfrm>
            <a:off x="838200" y="1719072"/>
            <a:ext cx="4346448" cy="3258311"/>
          </a:xfrm>
          <a:prstGeom prst="rect">
            <a:avLst/>
          </a:prstGeom>
          <a:noFill/>
          <a:ln>
            <a:noFill/>
          </a:ln>
        </p:spPr>
      </p:pic>
      <p:sp>
        <p:nvSpPr>
          <p:cNvPr id="645" name="Google Shape;645;p43"/>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12700" lvl="0" indent="0" algn="ctr" rtl="0">
              <a:lnSpc>
                <a:spcPct val="100000"/>
              </a:lnSpc>
              <a:spcBef>
                <a:spcPts val="0"/>
              </a:spcBef>
              <a:spcAft>
                <a:spcPts val="0"/>
              </a:spcAft>
              <a:buNone/>
            </a:pPr>
            <a:endParaRPr/>
          </a:p>
        </p:txBody>
      </p:sp>
      <p:sp>
        <p:nvSpPr>
          <p:cNvPr id="646" name="Google Shape;646;p43"/>
          <p:cNvSpPr txBox="1">
            <a:spLocks noGrp="1"/>
          </p:cNvSpPr>
          <p:nvPr>
            <p:ph type="sldNum" idx="12"/>
          </p:nvPr>
        </p:nvSpPr>
        <p:spPr>
          <a:xfrm>
            <a:off x="11105133" y="6458380"/>
            <a:ext cx="196215" cy="163195"/>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38100" marR="0" lvl="0"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1pPr>
            <a:lvl2pPr marL="38100" marR="0" lvl="1"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2pPr>
            <a:lvl3pPr marL="38100" marR="0" lvl="2"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3pPr>
            <a:lvl4pPr marL="38100" marR="0" lvl="3"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4pPr>
            <a:lvl5pPr marL="38100" marR="0" lvl="4"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5pPr>
            <a:lvl6pPr marL="38100" marR="0" lvl="5"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6pPr>
            <a:lvl7pPr marL="38100" marR="0" lvl="6"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7pPr>
            <a:lvl8pPr marL="38100" marR="0" lvl="7"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8pPr>
            <a:lvl9pPr marL="38100" marR="0" lvl="8"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9pPr>
          </a:lstStyle>
          <a:p>
            <a:pPr marL="38100" lvl="0" indent="0" algn="l" rtl="0">
              <a:lnSpc>
                <a:spcPct val="100000"/>
              </a:lnSpc>
              <a:spcBef>
                <a:spcPts val="0"/>
              </a:spcBef>
              <a:spcAft>
                <a:spcPts val="0"/>
              </a:spcAft>
              <a:buNone/>
            </a:pPr>
            <a:fld id="{00000000-1234-1234-1234-123412341234}" type="slidenum">
              <a:rPr lang="en-US" smtClean="0"/>
              <a:pPr marL="38100" lvl="0" indent="0" algn="l" rtl="0">
                <a:lnSpc>
                  <a:spcPct val="100000"/>
                </a:lnSpc>
                <a:spcBef>
                  <a:spcPts val="0"/>
                </a:spcBef>
                <a:spcAft>
                  <a:spcPts val="0"/>
                </a:spcAft>
                <a:buNone/>
              </a:pPr>
              <a:t>71</a:t>
            </a:fld>
            <a:endParaRPr/>
          </a:p>
        </p:txBody>
      </p:sp>
    </p:spTree>
    <p:extLst>
      <p:ext uri="{BB962C8B-B14F-4D97-AF65-F5344CB8AC3E}">
        <p14:creationId xmlns:p14="http://schemas.microsoft.com/office/powerpoint/2010/main" val="25372101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44"/>
          <p:cNvSpPr txBox="1"/>
          <p:nvPr/>
        </p:nvSpPr>
        <p:spPr>
          <a:xfrm>
            <a:off x="29667" y="5047139"/>
            <a:ext cx="6350635" cy="737235"/>
          </a:xfrm>
          <a:prstGeom prst="rect">
            <a:avLst/>
          </a:prstGeom>
          <a:noFill/>
          <a:ln>
            <a:noFill/>
          </a:ln>
        </p:spPr>
        <p:txBody>
          <a:bodyPr spcFirstLastPara="1" wrap="square" lIns="0" tIns="93975" rIns="0" bIns="0" anchor="t" anchorCtr="0">
            <a:spAutoFit/>
          </a:bodyPr>
          <a:lstStyle/>
          <a:p>
            <a:pPr marL="12700" marR="0" lvl="0" indent="0" algn="l" rtl="0">
              <a:lnSpc>
                <a:spcPct val="100000"/>
              </a:lnSpc>
              <a:spcBef>
                <a:spcPts val="0"/>
              </a:spcBef>
              <a:spcAft>
                <a:spcPts val="0"/>
              </a:spcAft>
              <a:buNone/>
            </a:pPr>
            <a:r>
              <a:rPr lang="en-US" sz="1800">
                <a:solidFill>
                  <a:srgbClr val="2D75B6"/>
                </a:solidFill>
                <a:latin typeface="Tahoma"/>
                <a:ea typeface="Tahoma"/>
                <a:cs typeface="Tahoma"/>
                <a:sym typeface="Tahoma"/>
              </a:rPr>
              <a:t>Flying Digital - Training, Employment, Development (TrainyFly)</a:t>
            </a:r>
            <a:endParaRPr sz="1800">
              <a:solidFill>
                <a:schemeClr val="dk1"/>
              </a:solidFill>
              <a:latin typeface="Tahoma"/>
              <a:ea typeface="Tahoma"/>
              <a:cs typeface="Tahoma"/>
              <a:sym typeface="Tahoma"/>
            </a:endParaRPr>
          </a:p>
          <a:p>
            <a:pPr marL="61594" marR="0" lvl="0" indent="0" algn="l" rtl="0">
              <a:lnSpc>
                <a:spcPct val="100000"/>
              </a:lnSpc>
              <a:spcBef>
                <a:spcPts val="640"/>
              </a:spcBef>
              <a:spcAft>
                <a:spcPts val="0"/>
              </a:spcAft>
              <a:buNone/>
            </a:pPr>
            <a:r>
              <a:rPr lang="en-US" sz="1800">
                <a:solidFill>
                  <a:srgbClr val="2D75B6"/>
                </a:solidFill>
                <a:latin typeface="Tahoma"/>
                <a:ea typeface="Tahoma"/>
                <a:cs typeface="Tahoma"/>
                <a:sym typeface="Tahoma"/>
              </a:rPr>
              <a:t>No. 2022-1-LV01-KA210-ADU-000084264</a:t>
            </a:r>
            <a:endParaRPr sz="1800">
              <a:solidFill>
                <a:schemeClr val="dk1"/>
              </a:solidFill>
              <a:latin typeface="Tahoma"/>
              <a:ea typeface="Tahoma"/>
              <a:cs typeface="Tahoma"/>
              <a:sym typeface="Tahoma"/>
            </a:endParaRPr>
          </a:p>
        </p:txBody>
      </p:sp>
      <p:grpSp>
        <p:nvGrpSpPr>
          <p:cNvPr id="652" name="Google Shape;652;p44"/>
          <p:cNvGrpSpPr/>
          <p:nvPr/>
        </p:nvGrpSpPr>
        <p:grpSpPr>
          <a:xfrm>
            <a:off x="8362218" y="0"/>
            <a:ext cx="3830290" cy="6858000"/>
            <a:chOff x="8362218" y="0"/>
            <a:chExt cx="3830290" cy="6858000"/>
          </a:xfrm>
        </p:grpSpPr>
        <p:sp>
          <p:nvSpPr>
            <p:cNvPr id="653" name="Google Shape;653;p44"/>
            <p:cNvSpPr/>
            <p:nvPr/>
          </p:nvSpPr>
          <p:spPr>
            <a:xfrm>
              <a:off x="10480548" y="1519300"/>
              <a:ext cx="1711960" cy="6350"/>
            </a:xfrm>
            <a:custGeom>
              <a:avLst/>
              <a:gdLst/>
              <a:ahLst/>
              <a:cxnLst/>
              <a:rect l="l" t="t" r="r" b="b"/>
              <a:pathLst>
                <a:path w="1711959" h="6350" extrusionOk="0">
                  <a:moveTo>
                    <a:pt x="0" y="6350"/>
                  </a:moveTo>
                  <a:lnTo>
                    <a:pt x="1711451" y="6350"/>
                  </a:lnTo>
                  <a:lnTo>
                    <a:pt x="1711451" y="0"/>
                  </a:lnTo>
                  <a:lnTo>
                    <a:pt x="0" y="0"/>
                  </a:lnTo>
                  <a:lnTo>
                    <a:pt x="0" y="635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4" name="Google Shape;654;p44"/>
            <p:cNvSpPr/>
            <p:nvPr/>
          </p:nvSpPr>
          <p:spPr>
            <a:xfrm>
              <a:off x="8362218" y="0"/>
              <a:ext cx="3766820" cy="6858000"/>
            </a:xfrm>
            <a:custGeom>
              <a:avLst/>
              <a:gdLst/>
              <a:ahLst/>
              <a:cxnLst/>
              <a:rect l="l" t="t" r="r" b="b"/>
              <a:pathLst>
                <a:path w="3766820" h="6858000" extrusionOk="0">
                  <a:moveTo>
                    <a:pt x="3766535" y="0"/>
                  </a:moveTo>
                  <a:lnTo>
                    <a:pt x="0" y="6857998"/>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655" name="Google Shape;655;p44"/>
          <p:cNvSpPr txBox="1">
            <a:spLocks noGrp="1"/>
          </p:cNvSpPr>
          <p:nvPr>
            <p:ph type="title"/>
          </p:nvPr>
        </p:nvSpPr>
        <p:spPr>
          <a:xfrm>
            <a:off x="916939" y="891997"/>
            <a:ext cx="8802370" cy="69723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n-US" sz="4400">
                <a:solidFill>
                  <a:srgbClr val="212121"/>
                </a:solidFill>
              </a:rPr>
              <a:t>ENVIRONMENTALLY FRIENDLY</a:t>
            </a:r>
            <a:endParaRPr sz="4400"/>
          </a:p>
        </p:txBody>
      </p:sp>
      <p:pic>
        <p:nvPicPr>
          <p:cNvPr id="656" name="Google Shape;656;p44"/>
          <p:cNvPicPr preferRelativeResize="0"/>
          <p:nvPr/>
        </p:nvPicPr>
        <p:blipFill rotWithShape="1">
          <a:blip r:embed="rId3">
            <a:alphaModFix/>
          </a:blip>
          <a:srcRect/>
          <a:stretch/>
        </p:blipFill>
        <p:spPr>
          <a:xfrm>
            <a:off x="832103" y="986027"/>
            <a:ext cx="5251704" cy="3941064"/>
          </a:xfrm>
          <a:prstGeom prst="rect">
            <a:avLst/>
          </a:prstGeom>
          <a:noFill/>
          <a:ln>
            <a:noFill/>
          </a:ln>
        </p:spPr>
      </p:pic>
      <p:sp>
        <p:nvSpPr>
          <p:cNvPr id="657" name="Google Shape;657;p44"/>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12700" lvl="0" indent="0" algn="ctr" rtl="0">
              <a:lnSpc>
                <a:spcPct val="100000"/>
              </a:lnSpc>
              <a:spcBef>
                <a:spcPts val="0"/>
              </a:spcBef>
              <a:spcAft>
                <a:spcPts val="0"/>
              </a:spcAft>
              <a:buNone/>
            </a:pPr>
            <a:endParaRPr/>
          </a:p>
        </p:txBody>
      </p:sp>
      <p:sp>
        <p:nvSpPr>
          <p:cNvPr id="658" name="Google Shape;658;p44"/>
          <p:cNvSpPr txBox="1">
            <a:spLocks noGrp="1"/>
          </p:cNvSpPr>
          <p:nvPr>
            <p:ph type="sldNum" idx="12"/>
          </p:nvPr>
        </p:nvSpPr>
        <p:spPr>
          <a:xfrm>
            <a:off x="11105133" y="6458380"/>
            <a:ext cx="196215" cy="163195"/>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38100" marR="0" lvl="0"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1pPr>
            <a:lvl2pPr marL="38100" marR="0" lvl="1"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2pPr>
            <a:lvl3pPr marL="38100" marR="0" lvl="2"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3pPr>
            <a:lvl4pPr marL="38100" marR="0" lvl="3"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4pPr>
            <a:lvl5pPr marL="38100" marR="0" lvl="4"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5pPr>
            <a:lvl6pPr marL="38100" marR="0" lvl="5"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6pPr>
            <a:lvl7pPr marL="38100" marR="0" lvl="6"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7pPr>
            <a:lvl8pPr marL="38100" marR="0" lvl="7"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8pPr>
            <a:lvl9pPr marL="38100" marR="0" lvl="8"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9pPr>
          </a:lstStyle>
          <a:p>
            <a:pPr marL="38100" lvl="0" indent="0" algn="l" rtl="0">
              <a:lnSpc>
                <a:spcPct val="100000"/>
              </a:lnSpc>
              <a:spcBef>
                <a:spcPts val="0"/>
              </a:spcBef>
              <a:spcAft>
                <a:spcPts val="0"/>
              </a:spcAft>
              <a:buNone/>
            </a:pPr>
            <a:fld id="{00000000-1234-1234-1234-123412341234}" type="slidenum">
              <a:rPr lang="en-US" smtClean="0"/>
              <a:pPr marL="38100" lvl="0" indent="0" algn="l" rtl="0">
                <a:lnSpc>
                  <a:spcPct val="100000"/>
                </a:lnSpc>
                <a:spcBef>
                  <a:spcPts val="0"/>
                </a:spcBef>
                <a:spcAft>
                  <a:spcPts val="0"/>
                </a:spcAft>
                <a:buNone/>
              </a:pPr>
              <a:t>72</a:t>
            </a:fld>
            <a:endParaRPr/>
          </a:p>
        </p:txBody>
      </p:sp>
    </p:spTree>
    <p:extLst>
      <p:ext uri="{BB962C8B-B14F-4D97-AF65-F5344CB8AC3E}">
        <p14:creationId xmlns:p14="http://schemas.microsoft.com/office/powerpoint/2010/main" val="16441950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45"/>
          <p:cNvSpPr txBox="1"/>
          <p:nvPr/>
        </p:nvSpPr>
        <p:spPr>
          <a:xfrm>
            <a:off x="29667" y="5047139"/>
            <a:ext cx="6350635" cy="737235"/>
          </a:xfrm>
          <a:prstGeom prst="rect">
            <a:avLst/>
          </a:prstGeom>
          <a:noFill/>
          <a:ln>
            <a:noFill/>
          </a:ln>
        </p:spPr>
        <p:txBody>
          <a:bodyPr spcFirstLastPara="1" wrap="square" lIns="0" tIns="93975" rIns="0" bIns="0" anchor="t" anchorCtr="0">
            <a:spAutoFit/>
          </a:bodyPr>
          <a:lstStyle/>
          <a:p>
            <a:pPr marL="12700" marR="0" lvl="0" indent="0" algn="l" rtl="0">
              <a:lnSpc>
                <a:spcPct val="100000"/>
              </a:lnSpc>
              <a:spcBef>
                <a:spcPts val="0"/>
              </a:spcBef>
              <a:spcAft>
                <a:spcPts val="0"/>
              </a:spcAft>
              <a:buNone/>
            </a:pPr>
            <a:r>
              <a:rPr lang="en-US" sz="1800">
                <a:solidFill>
                  <a:srgbClr val="2D75B6"/>
                </a:solidFill>
                <a:latin typeface="Tahoma"/>
                <a:ea typeface="Tahoma"/>
                <a:cs typeface="Tahoma"/>
                <a:sym typeface="Tahoma"/>
              </a:rPr>
              <a:t>Flying Digital - Training, Employment, Development (TrainyFly)</a:t>
            </a:r>
            <a:endParaRPr sz="1800">
              <a:solidFill>
                <a:schemeClr val="dk1"/>
              </a:solidFill>
              <a:latin typeface="Tahoma"/>
              <a:ea typeface="Tahoma"/>
              <a:cs typeface="Tahoma"/>
              <a:sym typeface="Tahoma"/>
            </a:endParaRPr>
          </a:p>
          <a:p>
            <a:pPr marL="61594" marR="0" lvl="0" indent="0" algn="l" rtl="0">
              <a:lnSpc>
                <a:spcPct val="100000"/>
              </a:lnSpc>
              <a:spcBef>
                <a:spcPts val="640"/>
              </a:spcBef>
              <a:spcAft>
                <a:spcPts val="0"/>
              </a:spcAft>
              <a:buNone/>
            </a:pPr>
            <a:r>
              <a:rPr lang="en-US" sz="1800">
                <a:solidFill>
                  <a:srgbClr val="2D75B6"/>
                </a:solidFill>
                <a:latin typeface="Tahoma"/>
                <a:ea typeface="Tahoma"/>
                <a:cs typeface="Tahoma"/>
                <a:sym typeface="Tahoma"/>
              </a:rPr>
              <a:t>No. 2022-1-LV01-KA210-ADU-000084264</a:t>
            </a:r>
            <a:endParaRPr sz="1800">
              <a:solidFill>
                <a:schemeClr val="dk1"/>
              </a:solidFill>
              <a:latin typeface="Tahoma"/>
              <a:ea typeface="Tahoma"/>
              <a:cs typeface="Tahoma"/>
              <a:sym typeface="Tahoma"/>
            </a:endParaRPr>
          </a:p>
        </p:txBody>
      </p:sp>
      <p:grpSp>
        <p:nvGrpSpPr>
          <p:cNvPr id="664" name="Google Shape;664;p45"/>
          <p:cNvGrpSpPr/>
          <p:nvPr/>
        </p:nvGrpSpPr>
        <p:grpSpPr>
          <a:xfrm>
            <a:off x="8362218" y="0"/>
            <a:ext cx="3830290" cy="6858000"/>
            <a:chOff x="8362218" y="0"/>
            <a:chExt cx="3830290" cy="6858000"/>
          </a:xfrm>
        </p:grpSpPr>
        <p:sp>
          <p:nvSpPr>
            <p:cNvPr id="665" name="Google Shape;665;p45"/>
            <p:cNvSpPr/>
            <p:nvPr/>
          </p:nvSpPr>
          <p:spPr>
            <a:xfrm>
              <a:off x="10480548" y="1519300"/>
              <a:ext cx="1711960" cy="6350"/>
            </a:xfrm>
            <a:custGeom>
              <a:avLst/>
              <a:gdLst/>
              <a:ahLst/>
              <a:cxnLst/>
              <a:rect l="l" t="t" r="r" b="b"/>
              <a:pathLst>
                <a:path w="1711959" h="6350" extrusionOk="0">
                  <a:moveTo>
                    <a:pt x="0" y="6350"/>
                  </a:moveTo>
                  <a:lnTo>
                    <a:pt x="1711451" y="6350"/>
                  </a:lnTo>
                  <a:lnTo>
                    <a:pt x="1711451" y="0"/>
                  </a:lnTo>
                  <a:lnTo>
                    <a:pt x="0" y="0"/>
                  </a:lnTo>
                  <a:lnTo>
                    <a:pt x="0" y="635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6" name="Google Shape;666;p45"/>
            <p:cNvSpPr/>
            <p:nvPr/>
          </p:nvSpPr>
          <p:spPr>
            <a:xfrm>
              <a:off x="8362218" y="0"/>
              <a:ext cx="3766820" cy="6858000"/>
            </a:xfrm>
            <a:custGeom>
              <a:avLst/>
              <a:gdLst/>
              <a:ahLst/>
              <a:cxnLst/>
              <a:rect l="l" t="t" r="r" b="b"/>
              <a:pathLst>
                <a:path w="3766820" h="6858000" extrusionOk="0">
                  <a:moveTo>
                    <a:pt x="3766535" y="0"/>
                  </a:moveTo>
                  <a:lnTo>
                    <a:pt x="0" y="6857998"/>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667" name="Google Shape;667;p45"/>
          <p:cNvSpPr txBox="1">
            <a:spLocks noGrp="1"/>
          </p:cNvSpPr>
          <p:nvPr>
            <p:ph type="title"/>
          </p:nvPr>
        </p:nvSpPr>
        <p:spPr>
          <a:xfrm>
            <a:off x="916939" y="891997"/>
            <a:ext cx="3367404" cy="69723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n-US" sz="4400">
                <a:solidFill>
                  <a:srgbClr val="212121"/>
                </a:solidFill>
              </a:rPr>
              <a:t>CREATIVITY</a:t>
            </a:r>
            <a:endParaRPr sz="4400"/>
          </a:p>
        </p:txBody>
      </p:sp>
      <p:pic>
        <p:nvPicPr>
          <p:cNvPr id="668" name="Google Shape;668;p45"/>
          <p:cNvPicPr preferRelativeResize="0"/>
          <p:nvPr/>
        </p:nvPicPr>
        <p:blipFill rotWithShape="1">
          <a:blip r:embed="rId3">
            <a:alphaModFix/>
          </a:blip>
          <a:srcRect/>
          <a:stretch/>
        </p:blipFill>
        <p:spPr>
          <a:xfrm>
            <a:off x="697991" y="1525524"/>
            <a:ext cx="6312408" cy="3550920"/>
          </a:xfrm>
          <a:prstGeom prst="rect">
            <a:avLst/>
          </a:prstGeom>
          <a:noFill/>
          <a:ln>
            <a:noFill/>
          </a:ln>
        </p:spPr>
      </p:pic>
      <p:sp>
        <p:nvSpPr>
          <p:cNvPr id="669" name="Google Shape;669;p45"/>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12700" lvl="0" indent="0" algn="ctr" rtl="0">
              <a:lnSpc>
                <a:spcPct val="100000"/>
              </a:lnSpc>
              <a:spcBef>
                <a:spcPts val="0"/>
              </a:spcBef>
              <a:spcAft>
                <a:spcPts val="0"/>
              </a:spcAft>
              <a:buNone/>
            </a:pPr>
            <a:endParaRPr/>
          </a:p>
        </p:txBody>
      </p:sp>
      <p:sp>
        <p:nvSpPr>
          <p:cNvPr id="670" name="Google Shape;670;p45"/>
          <p:cNvSpPr txBox="1">
            <a:spLocks noGrp="1"/>
          </p:cNvSpPr>
          <p:nvPr>
            <p:ph type="sldNum" idx="12"/>
          </p:nvPr>
        </p:nvSpPr>
        <p:spPr>
          <a:xfrm>
            <a:off x="11105133" y="6458380"/>
            <a:ext cx="196215" cy="163195"/>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38100" marR="0" lvl="0"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1pPr>
            <a:lvl2pPr marL="38100" marR="0" lvl="1"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2pPr>
            <a:lvl3pPr marL="38100" marR="0" lvl="2"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3pPr>
            <a:lvl4pPr marL="38100" marR="0" lvl="3"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4pPr>
            <a:lvl5pPr marL="38100" marR="0" lvl="4"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5pPr>
            <a:lvl6pPr marL="38100" marR="0" lvl="5"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6pPr>
            <a:lvl7pPr marL="38100" marR="0" lvl="6"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7pPr>
            <a:lvl8pPr marL="38100" marR="0" lvl="7"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8pPr>
            <a:lvl9pPr marL="38100" marR="0" lvl="8"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9pPr>
          </a:lstStyle>
          <a:p>
            <a:pPr marL="38100" lvl="0" indent="0" algn="l" rtl="0">
              <a:lnSpc>
                <a:spcPct val="100000"/>
              </a:lnSpc>
              <a:spcBef>
                <a:spcPts val="0"/>
              </a:spcBef>
              <a:spcAft>
                <a:spcPts val="0"/>
              </a:spcAft>
              <a:buNone/>
            </a:pPr>
            <a:fld id="{00000000-1234-1234-1234-123412341234}" type="slidenum">
              <a:rPr lang="en-US" smtClean="0"/>
              <a:pPr marL="38100" lvl="0" indent="0" algn="l" rtl="0">
                <a:lnSpc>
                  <a:spcPct val="100000"/>
                </a:lnSpc>
                <a:spcBef>
                  <a:spcPts val="0"/>
                </a:spcBef>
                <a:spcAft>
                  <a:spcPts val="0"/>
                </a:spcAft>
                <a:buNone/>
              </a:pPr>
              <a:t>73</a:t>
            </a:fld>
            <a:endParaRPr/>
          </a:p>
        </p:txBody>
      </p:sp>
    </p:spTree>
    <p:extLst>
      <p:ext uri="{BB962C8B-B14F-4D97-AF65-F5344CB8AC3E}">
        <p14:creationId xmlns:p14="http://schemas.microsoft.com/office/powerpoint/2010/main" val="12135828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46"/>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1F5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76" name="Google Shape;676;p46"/>
          <p:cNvPicPr preferRelativeResize="0"/>
          <p:nvPr/>
        </p:nvPicPr>
        <p:blipFill rotWithShape="1">
          <a:blip r:embed="rId3">
            <a:alphaModFix/>
          </a:blip>
          <a:srcRect/>
          <a:stretch/>
        </p:blipFill>
        <p:spPr>
          <a:xfrm>
            <a:off x="0" y="5716522"/>
            <a:ext cx="4168139" cy="1141475"/>
          </a:xfrm>
          <a:prstGeom prst="rect">
            <a:avLst/>
          </a:prstGeom>
          <a:noFill/>
          <a:ln>
            <a:noFill/>
          </a:ln>
        </p:spPr>
      </p:pic>
      <p:sp>
        <p:nvSpPr>
          <p:cNvPr id="677" name="Google Shape;677;p46"/>
          <p:cNvSpPr txBox="1">
            <a:spLocks noGrp="1"/>
          </p:cNvSpPr>
          <p:nvPr>
            <p:ph type="title"/>
          </p:nvPr>
        </p:nvSpPr>
        <p:spPr>
          <a:xfrm>
            <a:off x="916939" y="763599"/>
            <a:ext cx="6243320" cy="452120"/>
          </a:xfrm>
          <a:prstGeom prst="rect">
            <a:avLst/>
          </a:prstGeom>
          <a:noFill/>
          <a:ln>
            <a:noFill/>
          </a:ln>
        </p:spPr>
        <p:txBody>
          <a:bodyPr spcFirstLastPara="1" wrap="square" lIns="0" tIns="12050" rIns="0" bIns="0" anchor="t" anchorCtr="0">
            <a:spAutoFit/>
          </a:bodyPr>
          <a:lstStyle/>
          <a:p>
            <a:pPr marL="12700" lvl="0" indent="0" algn="l" rtl="0">
              <a:lnSpc>
                <a:spcPct val="100000"/>
              </a:lnSpc>
              <a:spcBef>
                <a:spcPts val="0"/>
              </a:spcBef>
              <a:spcAft>
                <a:spcPts val="0"/>
              </a:spcAft>
              <a:buNone/>
            </a:pPr>
            <a:r>
              <a:rPr lang="en-US" sz="2800"/>
              <a:t>WHAT ABOUT THE DISADVANTAGES?</a:t>
            </a:r>
            <a:endParaRPr sz="2800"/>
          </a:p>
        </p:txBody>
      </p:sp>
      <p:grpSp>
        <p:nvGrpSpPr>
          <p:cNvPr id="678" name="Google Shape;678;p46"/>
          <p:cNvGrpSpPr/>
          <p:nvPr/>
        </p:nvGrpSpPr>
        <p:grpSpPr>
          <a:xfrm>
            <a:off x="838200" y="1315211"/>
            <a:ext cx="10515600" cy="1069975"/>
            <a:chOff x="838200" y="1315211"/>
            <a:chExt cx="10515600" cy="1069975"/>
          </a:xfrm>
        </p:grpSpPr>
        <p:sp>
          <p:nvSpPr>
            <p:cNvPr id="679" name="Google Shape;679;p46"/>
            <p:cNvSpPr/>
            <p:nvPr/>
          </p:nvSpPr>
          <p:spPr>
            <a:xfrm>
              <a:off x="838200" y="1315211"/>
              <a:ext cx="10515600" cy="1069975"/>
            </a:xfrm>
            <a:custGeom>
              <a:avLst/>
              <a:gdLst/>
              <a:ahLst/>
              <a:cxnLst/>
              <a:rect l="l" t="t" r="r" b="b"/>
              <a:pathLst>
                <a:path w="10515600" h="1069975" extrusionOk="0">
                  <a:moveTo>
                    <a:pt x="10408666" y="0"/>
                  </a:moveTo>
                  <a:lnTo>
                    <a:pt x="106984" y="0"/>
                  </a:lnTo>
                  <a:lnTo>
                    <a:pt x="65343" y="8403"/>
                  </a:lnTo>
                  <a:lnTo>
                    <a:pt x="31337" y="31321"/>
                  </a:lnTo>
                  <a:lnTo>
                    <a:pt x="8408" y="65311"/>
                  </a:lnTo>
                  <a:lnTo>
                    <a:pt x="0" y="106934"/>
                  </a:lnTo>
                  <a:lnTo>
                    <a:pt x="0" y="962913"/>
                  </a:lnTo>
                  <a:lnTo>
                    <a:pt x="8408" y="1004536"/>
                  </a:lnTo>
                  <a:lnTo>
                    <a:pt x="31337" y="1038526"/>
                  </a:lnTo>
                  <a:lnTo>
                    <a:pt x="65343" y="1061444"/>
                  </a:lnTo>
                  <a:lnTo>
                    <a:pt x="106984" y="1069848"/>
                  </a:lnTo>
                  <a:lnTo>
                    <a:pt x="10408666" y="1069848"/>
                  </a:lnTo>
                  <a:lnTo>
                    <a:pt x="10450288" y="1061444"/>
                  </a:lnTo>
                  <a:lnTo>
                    <a:pt x="10484278" y="1038526"/>
                  </a:lnTo>
                  <a:lnTo>
                    <a:pt x="10507196" y="1004536"/>
                  </a:lnTo>
                  <a:lnTo>
                    <a:pt x="10515600" y="962913"/>
                  </a:lnTo>
                  <a:lnTo>
                    <a:pt x="10515600" y="106934"/>
                  </a:lnTo>
                  <a:lnTo>
                    <a:pt x="10507196" y="65311"/>
                  </a:lnTo>
                  <a:lnTo>
                    <a:pt x="10484278" y="31321"/>
                  </a:lnTo>
                  <a:lnTo>
                    <a:pt x="10450288" y="8403"/>
                  </a:lnTo>
                  <a:lnTo>
                    <a:pt x="10408666" y="0"/>
                  </a:lnTo>
                  <a:close/>
                </a:path>
              </a:pathLst>
            </a:custGeom>
            <a:solidFill>
              <a:srgbClr val="F8D6C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0" name="Google Shape;680;p46"/>
            <p:cNvSpPr/>
            <p:nvPr/>
          </p:nvSpPr>
          <p:spPr>
            <a:xfrm>
              <a:off x="1229295" y="1637969"/>
              <a:ext cx="456565" cy="427990"/>
            </a:xfrm>
            <a:custGeom>
              <a:avLst/>
              <a:gdLst/>
              <a:ahLst/>
              <a:cxnLst/>
              <a:rect l="l" t="t" r="r" b="b"/>
              <a:pathLst>
                <a:path w="456564" h="427989" extrusionOk="0">
                  <a:moveTo>
                    <a:pt x="293579" y="290050"/>
                  </a:moveTo>
                  <a:lnTo>
                    <a:pt x="259759" y="290050"/>
                  </a:lnTo>
                  <a:lnTo>
                    <a:pt x="324059" y="354240"/>
                  </a:lnTo>
                  <a:lnTo>
                    <a:pt x="318372" y="369133"/>
                  </a:lnTo>
                  <a:lnTo>
                    <a:pt x="331338" y="413586"/>
                  </a:lnTo>
                  <a:lnTo>
                    <a:pt x="365612" y="427665"/>
                  </a:lnTo>
                  <a:lnTo>
                    <a:pt x="383886" y="424145"/>
                  </a:lnTo>
                  <a:lnTo>
                    <a:pt x="399885" y="413586"/>
                  </a:lnTo>
                  <a:lnTo>
                    <a:pt x="410463" y="397614"/>
                  </a:lnTo>
                  <a:lnTo>
                    <a:pt x="413988" y="379371"/>
                  </a:lnTo>
                  <a:lnTo>
                    <a:pt x="410463" y="361129"/>
                  </a:lnTo>
                  <a:lnTo>
                    <a:pt x="399885" y="345157"/>
                  </a:lnTo>
                  <a:lnTo>
                    <a:pt x="389580" y="337890"/>
                  </a:lnTo>
                  <a:lnTo>
                    <a:pt x="341044" y="337890"/>
                  </a:lnTo>
                  <a:lnTo>
                    <a:pt x="293579" y="290050"/>
                  </a:lnTo>
                  <a:close/>
                </a:path>
                <a:path w="456564" h="427989" extrusionOk="0">
                  <a:moveTo>
                    <a:pt x="84829" y="330926"/>
                  </a:moveTo>
                  <a:lnTo>
                    <a:pt x="69750" y="335241"/>
                  </a:lnTo>
                  <a:lnTo>
                    <a:pt x="56546" y="344551"/>
                  </a:lnTo>
                  <a:lnTo>
                    <a:pt x="45969" y="360523"/>
                  </a:lnTo>
                  <a:lnTo>
                    <a:pt x="42443" y="378766"/>
                  </a:lnTo>
                  <a:lnTo>
                    <a:pt x="45969" y="397008"/>
                  </a:lnTo>
                  <a:lnTo>
                    <a:pt x="56546" y="412980"/>
                  </a:lnTo>
                  <a:lnTo>
                    <a:pt x="72546" y="423540"/>
                  </a:lnTo>
                  <a:lnTo>
                    <a:pt x="90820" y="427059"/>
                  </a:lnTo>
                  <a:lnTo>
                    <a:pt x="109094" y="423540"/>
                  </a:lnTo>
                  <a:lnTo>
                    <a:pt x="125093" y="412980"/>
                  </a:lnTo>
                  <a:lnTo>
                    <a:pt x="134419" y="399800"/>
                  </a:lnTo>
                  <a:lnTo>
                    <a:pt x="138741" y="384746"/>
                  </a:lnTo>
                  <a:lnTo>
                    <a:pt x="138059" y="369124"/>
                  </a:lnTo>
                  <a:lnTo>
                    <a:pt x="132372" y="354240"/>
                  </a:lnTo>
                  <a:lnTo>
                    <a:pt x="149357" y="337284"/>
                  </a:lnTo>
                  <a:lnTo>
                    <a:pt x="115387" y="337284"/>
                  </a:lnTo>
                  <a:lnTo>
                    <a:pt x="100478" y="331607"/>
                  </a:lnTo>
                  <a:lnTo>
                    <a:pt x="84829" y="330926"/>
                  </a:lnTo>
                  <a:close/>
                </a:path>
                <a:path w="456564" h="427989" extrusionOk="0">
                  <a:moveTo>
                    <a:pt x="371602" y="331532"/>
                  </a:moveTo>
                  <a:lnTo>
                    <a:pt x="355953" y="332213"/>
                  </a:lnTo>
                  <a:lnTo>
                    <a:pt x="341044" y="337890"/>
                  </a:lnTo>
                  <a:lnTo>
                    <a:pt x="389580" y="337890"/>
                  </a:lnTo>
                  <a:lnTo>
                    <a:pt x="386682" y="335846"/>
                  </a:lnTo>
                  <a:lnTo>
                    <a:pt x="371602" y="331532"/>
                  </a:lnTo>
                  <a:close/>
                </a:path>
                <a:path w="456564" h="427989" extrusionOk="0">
                  <a:moveTo>
                    <a:pt x="150806" y="196793"/>
                  </a:moveTo>
                  <a:lnTo>
                    <a:pt x="86877" y="196793"/>
                  </a:lnTo>
                  <a:lnTo>
                    <a:pt x="166949" y="229494"/>
                  </a:lnTo>
                  <a:lnTo>
                    <a:pt x="166342" y="231916"/>
                  </a:lnTo>
                  <a:lnTo>
                    <a:pt x="178474" y="273700"/>
                  </a:lnTo>
                  <a:lnTo>
                    <a:pt x="115387" y="337284"/>
                  </a:lnTo>
                  <a:lnTo>
                    <a:pt x="149357" y="337284"/>
                  </a:lnTo>
                  <a:lnTo>
                    <a:pt x="196672" y="290050"/>
                  </a:lnTo>
                  <a:lnTo>
                    <a:pt x="293579" y="290050"/>
                  </a:lnTo>
                  <a:lnTo>
                    <a:pt x="277957" y="274306"/>
                  </a:lnTo>
                  <a:lnTo>
                    <a:pt x="283180" y="266244"/>
                  </a:lnTo>
                  <a:lnTo>
                    <a:pt x="286980" y="257501"/>
                  </a:lnTo>
                  <a:lnTo>
                    <a:pt x="289303" y="248077"/>
                  </a:lnTo>
                  <a:lnTo>
                    <a:pt x="290089" y="237972"/>
                  </a:lnTo>
                  <a:lnTo>
                    <a:pt x="290089" y="232522"/>
                  </a:lnTo>
                  <a:lnTo>
                    <a:pt x="289483" y="230099"/>
                  </a:lnTo>
                  <a:lnTo>
                    <a:pt x="344347" y="207693"/>
                  </a:lnTo>
                  <a:lnTo>
                    <a:pt x="280990" y="207693"/>
                  </a:lnTo>
                  <a:lnTo>
                    <a:pt x="280540" y="207088"/>
                  </a:lnTo>
                  <a:lnTo>
                    <a:pt x="175441" y="207088"/>
                  </a:lnTo>
                  <a:lnTo>
                    <a:pt x="150806" y="196793"/>
                  </a:lnTo>
                  <a:close/>
                </a:path>
                <a:path w="456564" h="427989" extrusionOk="0">
                  <a:moveTo>
                    <a:pt x="259759" y="290050"/>
                  </a:moveTo>
                  <a:lnTo>
                    <a:pt x="196672" y="290050"/>
                  </a:lnTo>
                  <a:lnTo>
                    <a:pt x="203714" y="293674"/>
                  </a:lnTo>
                  <a:lnTo>
                    <a:pt x="211155" y="296333"/>
                  </a:lnTo>
                  <a:lnTo>
                    <a:pt x="218936" y="297970"/>
                  </a:lnTo>
                  <a:lnTo>
                    <a:pt x="227002" y="298528"/>
                  </a:lnTo>
                  <a:lnTo>
                    <a:pt x="229429" y="298528"/>
                  </a:lnTo>
                  <a:lnTo>
                    <a:pt x="237495" y="297970"/>
                  </a:lnTo>
                  <a:lnTo>
                    <a:pt x="245276" y="296333"/>
                  </a:lnTo>
                  <a:lnTo>
                    <a:pt x="252717" y="293674"/>
                  </a:lnTo>
                  <a:lnTo>
                    <a:pt x="259759" y="290050"/>
                  </a:lnTo>
                  <a:close/>
                </a:path>
                <a:path w="456564" h="427989" extrusionOk="0">
                  <a:moveTo>
                    <a:pt x="445444" y="197399"/>
                  </a:moveTo>
                  <a:lnTo>
                    <a:pt x="369555" y="197399"/>
                  </a:lnTo>
                  <a:lnTo>
                    <a:pt x="380938" y="208204"/>
                  </a:lnTo>
                  <a:lnTo>
                    <a:pt x="395108" y="214809"/>
                  </a:lnTo>
                  <a:lnTo>
                    <a:pt x="410756" y="216644"/>
                  </a:lnTo>
                  <a:lnTo>
                    <a:pt x="426575" y="213144"/>
                  </a:lnTo>
                  <a:lnTo>
                    <a:pt x="442341" y="202101"/>
                  </a:lnTo>
                  <a:lnTo>
                    <a:pt x="445444" y="197399"/>
                  </a:lnTo>
                  <a:close/>
                </a:path>
                <a:path w="456564" h="427989" extrusionOk="0">
                  <a:moveTo>
                    <a:pt x="48471" y="119148"/>
                  </a:moveTo>
                  <a:lnTo>
                    <a:pt x="30159" y="122763"/>
                  </a:lnTo>
                  <a:lnTo>
                    <a:pt x="14577" y="132963"/>
                  </a:lnTo>
                  <a:lnTo>
                    <a:pt x="3772" y="148953"/>
                  </a:lnTo>
                  <a:lnTo>
                    <a:pt x="0" y="167915"/>
                  </a:lnTo>
                  <a:lnTo>
                    <a:pt x="3620" y="186196"/>
                  </a:lnTo>
                  <a:lnTo>
                    <a:pt x="13838" y="201751"/>
                  </a:lnTo>
                  <a:lnTo>
                    <a:pt x="29856" y="212538"/>
                  </a:lnTo>
                  <a:lnTo>
                    <a:pt x="45675" y="216124"/>
                  </a:lnTo>
                  <a:lnTo>
                    <a:pt x="61323" y="214430"/>
                  </a:lnTo>
                  <a:lnTo>
                    <a:pt x="75493" y="207854"/>
                  </a:lnTo>
                  <a:lnTo>
                    <a:pt x="86877" y="196793"/>
                  </a:lnTo>
                  <a:lnTo>
                    <a:pt x="150806" y="196793"/>
                  </a:lnTo>
                  <a:lnTo>
                    <a:pt x="97189" y="174387"/>
                  </a:lnTo>
                  <a:lnTo>
                    <a:pt x="96810" y="158595"/>
                  </a:lnTo>
                  <a:lnTo>
                    <a:pt x="91426" y="143882"/>
                  </a:lnTo>
                  <a:lnTo>
                    <a:pt x="81493" y="131553"/>
                  </a:lnTo>
                  <a:lnTo>
                    <a:pt x="67465" y="122914"/>
                  </a:lnTo>
                  <a:lnTo>
                    <a:pt x="48471" y="119148"/>
                  </a:lnTo>
                  <a:close/>
                </a:path>
                <a:path w="456564" h="427989" extrusionOk="0">
                  <a:moveTo>
                    <a:pt x="407961" y="119754"/>
                  </a:moveTo>
                  <a:lnTo>
                    <a:pt x="365232" y="144488"/>
                  </a:lnTo>
                  <a:lnTo>
                    <a:pt x="359242" y="174993"/>
                  </a:lnTo>
                  <a:lnTo>
                    <a:pt x="280990" y="207693"/>
                  </a:lnTo>
                  <a:lnTo>
                    <a:pt x="344347" y="207693"/>
                  </a:lnTo>
                  <a:lnTo>
                    <a:pt x="369555" y="197399"/>
                  </a:lnTo>
                  <a:lnTo>
                    <a:pt x="445444" y="197399"/>
                  </a:lnTo>
                  <a:lnTo>
                    <a:pt x="452588" y="186574"/>
                  </a:lnTo>
                  <a:lnTo>
                    <a:pt x="456351" y="168436"/>
                  </a:lnTo>
                  <a:lnTo>
                    <a:pt x="452664" y="149559"/>
                  </a:lnTo>
                  <a:lnTo>
                    <a:pt x="441859" y="133568"/>
                  </a:lnTo>
                  <a:lnTo>
                    <a:pt x="426275" y="123368"/>
                  </a:lnTo>
                  <a:lnTo>
                    <a:pt x="407961" y="119754"/>
                  </a:lnTo>
                  <a:close/>
                </a:path>
                <a:path w="456564" h="427989" extrusionOk="0">
                  <a:moveTo>
                    <a:pt x="228216" y="0"/>
                  </a:moveTo>
                  <a:lnTo>
                    <a:pt x="209373" y="3820"/>
                  </a:lnTo>
                  <a:lnTo>
                    <a:pt x="193942" y="14223"/>
                  </a:lnTo>
                  <a:lnTo>
                    <a:pt x="183516" y="29622"/>
                  </a:lnTo>
                  <a:lnTo>
                    <a:pt x="179687" y="48430"/>
                  </a:lnTo>
                  <a:lnTo>
                    <a:pt x="182474" y="64401"/>
                  </a:lnTo>
                  <a:lnTo>
                    <a:pt x="190151" y="78102"/>
                  </a:lnTo>
                  <a:lnTo>
                    <a:pt x="201696" y="88624"/>
                  </a:lnTo>
                  <a:lnTo>
                    <a:pt x="216084" y="95058"/>
                  </a:lnTo>
                  <a:lnTo>
                    <a:pt x="216084" y="178626"/>
                  </a:lnTo>
                  <a:lnTo>
                    <a:pt x="203506" y="182307"/>
                  </a:lnTo>
                  <a:lnTo>
                    <a:pt x="192350" y="188542"/>
                  </a:lnTo>
                  <a:lnTo>
                    <a:pt x="182900" y="196935"/>
                  </a:lnTo>
                  <a:lnTo>
                    <a:pt x="175441" y="207088"/>
                  </a:lnTo>
                  <a:lnTo>
                    <a:pt x="280540" y="207088"/>
                  </a:lnTo>
                  <a:lnTo>
                    <a:pt x="273446" y="197541"/>
                  </a:lnTo>
                  <a:lnTo>
                    <a:pt x="263854" y="189148"/>
                  </a:lnTo>
                  <a:lnTo>
                    <a:pt x="252669" y="182912"/>
                  </a:lnTo>
                  <a:lnTo>
                    <a:pt x="240348" y="179232"/>
                  </a:lnTo>
                  <a:lnTo>
                    <a:pt x="240348" y="95058"/>
                  </a:lnTo>
                  <a:lnTo>
                    <a:pt x="254736" y="88624"/>
                  </a:lnTo>
                  <a:lnTo>
                    <a:pt x="266280" y="78102"/>
                  </a:lnTo>
                  <a:lnTo>
                    <a:pt x="273957" y="64401"/>
                  </a:lnTo>
                  <a:lnTo>
                    <a:pt x="276744" y="48430"/>
                  </a:lnTo>
                  <a:lnTo>
                    <a:pt x="272915" y="29622"/>
                  </a:lnTo>
                  <a:lnTo>
                    <a:pt x="262489" y="14223"/>
                  </a:lnTo>
                  <a:lnTo>
                    <a:pt x="247058" y="3820"/>
                  </a:lnTo>
                  <a:lnTo>
                    <a:pt x="228216" y="0"/>
                  </a:lnTo>
                  <a:close/>
                </a:path>
              </a:pathLst>
            </a:custGeom>
            <a:solidFill>
              <a:srgbClr val="EC7C3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1" name="Google Shape;681;p46"/>
            <p:cNvSpPr/>
            <p:nvPr/>
          </p:nvSpPr>
          <p:spPr>
            <a:xfrm>
              <a:off x="1162050" y="1556765"/>
              <a:ext cx="588645" cy="588645"/>
            </a:xfrm>
            <a:custGeom>
              <a:avLst/>
              <a:gdLst/>
              <a:ahLst/>
              <a:cxnLst/>
              <a:rect l="l" t="t" r="r" b="b"/>
              <a:pathLst>
                <a:path w="588644" h="588644" extrusionOk="0">
                  <a:moveTo>
                    <a:pt x="0" y="588263"/>
                  </a:moveTo>
                  <a:lnTo>
                    <a:pt x="588263" y="588263"/>
                  </a:lnTo>
                  <a:lnTo>
                    <a:pt x="588263" y="0"/>
                  </a:lnTo>
                  <a:lnTo>
                    <a:pt x="0" y="0"/>
                  </a:lnTo>
                  <a:lnTo>
                    <a:pt x="0" y="588263"/>
                  </a:lnTo>
                  <a:close/>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682" name="Google Shape;682;p46"/>
          <p:cNvSpPr txBox="1"/>
          <p:nvPr/>
        </p:nvSpPr>
        <p:spPr>
          <a:xfrm>
            <a:off x="2174494" y="1634108"/>
            <a:ext cx="2905125" cy="40640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None/>
            </a:pPr>
            <a:r>
              <a:rPr lang="en-US" sz="2500">
                <a:solidFill>
                  <a:schemeClr val="dk1"/>
                </a:solidFill>
                <a:latin typeface="Trebuchet MS"/>
                <a:ea typeface="Trebuchet MS"/>
                <a:cs typeface="Trebuchet MS"/>
                <a:sym typeface="Trebuchet MS"/>
              </a:rPr>
              <a:t>Technology problems</a:t>
            </a:r>
            <a:endParaRPr sz="2500">
              <a:solidFill>
                <a:schemeClr val="dk1"/>
              </a:solidFill>
              <a:latin typeface="Trebuchet MS"/>
              <a:ea typeface="Trebuchet MS"/>
              <a:cs typeface="Trebuchet MS"/>
              <a:sym typeface="Trebuchet MS"/>
            </a:endParaRPr>
          </a:p>
        </p:txBody>
      </p:sp>
      <p:grpSp>
        <p:nvGrpSpPr>
          <p:cNvPr id="683" name="Google Shape;683;p46"/>
          <p:cNvGrpSpPr/>
          <p:nvPr/>
        </p:nvGrpSpPr>
        <p:grpSpPr>
          <a:xfrm>
            <a:off x="838200" y="2653283"/>
            <a:ext cx="10515600" cy="1069975"/>
            <a:chOff x="838200" y="2653283"/>
            <a:chExt cx="10515600" cy="1069975"/>
          </a:xfrm>
        </p:grpSpPr>
        <p:sp>
          <p:nvSpPr>
            <p:cNvPr id="684" name="Google Shape;684;p46"/>
            <p:cNvSpPr/>
            <p:nvPr/>
          </p:nvSpPr>
          <p:spPr>
            <a:xfrm>
              <a:off x="838200" y="2653283"/>
              <a:ext cx="10515600" cy="1069975"/>
            </a:xfrm>
            <a:custGeom>
              <a:avLst/>
              <a:gdLst/>
              <a:ahLst/>
              <a:cxnLst/>
              <a:rect l="l" t="t" r="r" b="b"/>
              <a:pathLst>
                <a:path w="10515600" h="1069975" extrusionOk="0">
                  <a:moveTo>
                    <a:pt x="10408666" y="0"/>
                  </a:moveTo>
                  <a:lnTo>
                    <a:pt x="106984" y="0"/>
                  </a:lnTo>
                  <a:lnTo>
                    <a:pt x="65343" y="8403"/>
                  </a:lnTo>
                  <a:lnTo>
                    <a:pt x="31337" y="31321"/>
                  </a:lnTo>
                  <a:lnTo>
                    <a:pt x="8408" y="65311"/>
                  </a:lnTo>
                  <a:lnTo>
                    <a:pt x="0" y="106933"/>
                  </a:lnTo>
                  <a:lnTo>
                    <a:pt x="0" y="962913"/>
                  </a:lnTo>
                  <a:lnTo>
                    <a:pt x="8408" y="1004536"/>
                  </a:lnTo>
                  <a:lnTo>
                    <a:pt x="31337" y="1038526"/>
                  </a:lnTo>
                  <a:lnTo>
                    <a:pt x="65343" y="1061444"/>
                  </a:lnTo>
                  <a:lnTo>
                    <a:pt x="106984" y="1069847"/>
                  </a:lnTo>
                  <a:lnTo>
                    <a:pt x="10408666" y="1069847"/>
                  </a:lnTo>
                  <a:lnTo>
                    <a:pt x="10450288" y="1061444"/>
                  </a:lnTo>
                  <a:lnTo>
                    <a:pt x="10484278" y="1038526"/>
                  </a:lnTo>
                  <a:lnTo>
                    <a:pt x="10507196" y="1004536"/>
                  </a:lnTo>
                  <a:lnTo>
                    <a:pt x="10515600" y="962913"/>
                  </a:lnTo>
                  <a:lnTo>
                    <a:pt x="10515600" y="106933"/>
                  </a:lnTo>
                  <a:lnTo>
                    <a:pt x="10507196" y="65311"/>
                  </a:lnTo>
                  <a:lnTo>
                    <a:pt x="10484278" y="31321"/>
                  </a:lnTo>
                  <a:lnTo>
                    <a:pt x="10450288" y="8403"/>
                  </a:lnTo>
                  <a:lnTo>
                    <a:pt x="10408666" y="0"/>
                  </a:lnTo>
                  <a:close/>
                </a:path>
              </a:pathLst>
            </a:custGeom>
            <a:solidFill>
              <a:srgbClr val="F8D6C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85" name="Google Shape;685;p46"/>
            <p:cNvPicPr preferRelativeResize="0"/>
            <p:nvPr/>
          </p:nvPicPr>
          <p:blipFill rotWithShape="1">
            <a:blip r:embed="rId4">
              <a:alphaModFix/>
            </a:blip>
            <a:srcRect/>
            <a:stretch/>
          </p:blipFill>
          <p:spPr>
            <a:xfrm>
              <a:off x="1405571" y="3126382"/>
              <a:ext cx="67348" cy="67042"/>
            </a:xfrm>
            <a:prstGeom prst="rect">
              <a:avLst/>
            </a:prstGeom>
            <a:noFill/>
            <a:ln>
              <a:noFill/>
            </a:ln>
          </p:spPr>
        </p:pic>
        <p:sp>
          <p:nvSpPr>
            <p:cNvPr id="686" name="Google Shape;686;p46"/>
            <p:cNvSpPr/>
            <p:nvPr/>
          </p:nvSpPr>
          <p:spPr>
            <a:xfrm>
              <a:off x="1232763" y="2971050"/>
              <a:ext cx="449580" cy="437515"/>
            </a:xfrm>
            <a:custGeom>
              <a:avLst/>
              <a:gdLst/>
              <a:ahLst/>
              <a:cxnLst/>
              <a:rect l="l" t="t" r="r" b="b"/>
              <a:pathLst>
                <a:path w="449580" h="437514" extrusionOk="0">
                  <a:moveTo>
                    <a:pt x="307060" y="90855"/>
                  </a:moveTo>
                  <a:lnTo>
                    <a:pt x="287210" y="82956"/>
                  </a:lnTo>
                  <a:lnTo>
                    <a:pt x="266700" y="77177"/>
                  </a:lnTo>
                  <a:lnTo>
                    <a:pt x="245694" y="73558"/>
                  </a:lnTo>
                  <a:lnTo>
                    <a:pt x="224383" y="72136"/>
                  </a:lnTo>
                  <a:lnTo>
                    <a:pt x="166230" y="81495"/>
                  </a:lnTo>
                  <a:lnTo>
                    <a:pt x="113474" y="105219"/>
                  </a:lnTo>
                  <a:lnTo>
                    <a:pt x="67945" y="136766"/>
                  </a:lnTo>
                  <a:lnTo>
                    <a:pt x="31508" y="169608"/>
                  </a:lnTo>
                  <a:lnTo>
                    <a:pt x="1384" y="205270"/>
                  </a:lnTo>
                  <a:lnTo>
                    <a:pt x="0" y="214185"/>
                  </a:lnTo>
                  <a:lnTo>
                    <a:pt x="1828" y="223024"/>
                  </a:lnTo>
                  <a:lnTo>
                    <a:pt x="48971" y="269227"/>
                  </a:lnTo>
                  <a:lnTo>
                    <a:pt x="95719" y="301828"/>
                  </a:lnTo>
                  <a:lnTo>
                    <a:pt x="122351" y="275247"/>
                  </a:lnTo>
                  <a:lnTo>
                    <a:pt x="100088" y="261708"/>
                  </a:lnTo>
                  <a:lnTo>
                    <a:pt x="78816" y="246735"/>
                  </a:lnTo>
                  <a:lnTo>
                    <a:pt x="58597" y="230378"/>
                  </a:lnTo>
                  <a:lnTo>
                    <a:pt x="39484" y="212686"/>
                  </a:lnTo>
                  <a:lnTo>
                    <a:pt x="60045" y="191465"/>
                  </a:lnTo>
                  <a:lnTo>
                    <a:pt x="95999" y="160261"/>
                  </a:lnTo>
                  <a:lnTo>
                    <a:pt x="141643" y="131064"/>
                  </a:lnTo>
                  <a:lnTo>
                    <a:pt x="121412" y="162140"/>
                  </a:lnTo>
                  <a:lnTo>
                    <a:pt x="112598" y="197180"/>
                  </a:lnTo>
                  <a:lnTo>
                    <a:pt x="115455" y="233197"/>
                  </a:lnTo>
                  <a:lnTo>
                    <a:pt x="130238" y="267195"/>
                  </a:lnTo>
                  <a:lnTo>
                    <a:pt x="146494" y="250964"/>
                  </a:lnTo>
                  <a:lnTo>
                    <a:pt x="135331" y="217182"/>
                  </a:lnTo>
                  <a:lnTo>
                    <a:pt x="137934" y="182943"/>
                  </a:lnTo>
                  <a:lnTo>
                    <a:pt x="153200" y="152184"/>
                  </a:lnTo>
                  <a:lnTo>
                    <a:pt x="180060" y="128816"/>
                  </a:lnTo>
                  <a:lnTo>
                    <a:pt x="201701" y="120002"/>
                  </a:lnTo>
                  <a:lnTo>
                    <a:pt x="224523" y="117081"/>
                  </a:lnTo>
                  <a:lnTo>
                    <a:pt x="247332" y="120040"/>
                  </a:lnTo>
                  <a:lnTo>
                    <a:pt x="268960" y="128879"/>
                  </a:lnTo>
                  <a:lnTo>
                    <a:pt x="307060" y="90855"/>
                  </a:lnTo>
                  <a:close/>
                </a:path>
                <a:path w="449580" h="437514" extrusionOk="0">
                  <a:moveTo>
                    <a:pt x="449541" y="25692"/>
                  </a:moveTo>
                  <a:lnTo>
                    <a:pt x="423824" y="0"/>
                  </a:lnTo>
                  <a:lnTo>
                    <a:pt x="313893" y="109753"/>
                  </a:lnTo>
                  <a:lnTo>
                    <a:pt x="313893" y="203962"/>
                  </a:lnTo>
                  <a:lnTo>
                    <a:pt x="308457" y="237832"/>
                  </a:lnTo>
                  <a:lnTo>
                    <a:pt x="262001" y="288251"/>
                  </a:lnTo>
                  <a:lnTo>
                    <a:pt x="224129" y="296557"/>
                  </a:lnTo>
                  <a:lnTo>
                    <a:pt x="224383" y="296265"/>
                  </a:lnTo>
                  <a:lnTo>
                    <a:pt x="214693" y="295744"/>
                  </a:lnTo>
                  <a:lnTo>
                    <a:pt x="205143" y="294182"/>
                  </a:lnTo>
                  <a:lnTo>
                    <a:pt x="195834" y="291579"/>
                  </a:lnTo>
                  <a:lnTo>
                    <a:pt x="186829" y="287959"/>
                  </a:lnTo>
                  <a:lnTo>
                    <a:pt x="217157" y="257683"/>
                  </a:lnTo>
                  <a:lnTo>
                    <a:pt x="219506" y="258025"/>
                  </a:lnTo>
                  <a:lnTo>
                    <a:pt x="221881" y="258203"/>
                  </a:lnTo>
                  <a:lnTo>
                    <a:pt x="224256" y="258229"/>
                  </a:lnTo>
                  <a:lnTo>
                    <a:pt x="226949" y="257683"/>
                  </a:lnTo>
                  <a:lnTo>
                    <a:pt x="244309" y="254165"/>
                  </a:lnTo>
                  <a:lnTo>
                    <a:pt x="260692" y="243141"/>
                  </a:lnTo>
                  <a:lnTo>
                    <a:pt x="271754" y="226783"/>
                  </a:lnTo>
                  <a:lnTo>
                    <a:pt x="275818" y="206756"/>
                  </a:lnTo>
                  <a:lnTo>
                    <a:pt x="275755" y="203962"/>
                  </a:lnTo>
                  <a:lnTo>
                    <a:pt x="275602" y="202018"/>
                  </a:lnTo>
                  <a:lnTo>
                    <a:pt x="275272" y="199669"/>
                  </a:lnTo>
                  <a:lnTo>
                    <a:pt x="305600" y="169392"/>
                  </a:lnTo>
                  <a:lnTo>
                    <a:pt x="313893" y="203962"/>
                  </a:lnTo>
                  <a:lnTo>
                    <a:pt x="313893" y="109753"/>
                  </a:lnTo>
                  <a:lnTo>
                    <a:pt x="11341" y="411797"/>
                  </a:lnTo>
                  <a:lnTo>
                    <a:pt x="37058" y="437476"/>
                  </a:lnTo>
                  <a:lnTo>
                    <a:pt x="147891" y="326834"/>
                  </a:lnTo>
                  <a:lnTo>
                    <a:pt x="166497" y="332905"/>
                  </a:lnTo>
                  <a:lnTo>
                    <a:pt x="185508" y="337312"/>
                  </a:lnTo>
                  <a:lnTo>
                    <a:pt x="204838" y="340042"/>
                  </a:lnTo>
                  <a:lnTo>
                    <a:pt x="224383" y="341071"/>
                  </a:lnTo>
                  <a:lnTo>
                    <a:pt x="281990" y="332905"/>
                  </a:lnTo>
                  <a:lnTo>
                    <a:pt x="297294" y="326834"/>
                  </a:lnTo>
                  <a:lnTo>
                    <a:pt x="334327" y="312166"/>
                  </a:lnTo>
                  <a:lnTo>
                    <a:pt x="359854" y="296557"/>
                  </a:lnTo>
                  <a:lnTo>
                    <a:pt x="375208" y="287172"/>
                  </a:lnTo>
                  <a:lnTo>
                    <a:pt x="379615" y="284492"/>
                  </a:lnTo>
                  <a:lnTo>
                    <a:pt x="416064" y="255511"/>
                  </a:lnTo>
                  <a:lnTo>
                    <a:pt x="441909" y="230860"/>
                  </a:lnTo>
                  <a:lnTo>
                    <a:pt x="447001" y="223075"/>
                  </a:lnTo>
                  <a:lnTo>
                    <a:pt x="448919" y="214249"/>
                  </a:lnTo>
                  <a:lnTo>
                    <a:pt x="447636" y="205320"/>
                  </a:lnTo>
                  <a:lnTo>
                    <a:pt x="443128" y="197192"/>
                  </a:lnTo>
                  <a:lnTo>
                    <a:pt x="423367" y="175514"/>
                  </a:lnTo>
                  <a:lnTo>
                    <a:pt x="409155" y="161810"/>
                  </a:lnTo>
                  <a:lnTo>
                    <a:pt x="409155" y="212991"/>
                  </a:lnTo>
                  <a:lnTo>
                    <a:pt x="389496" y="230924"/>
                  </a:lnTo>
                  <a:lnTo>
                    <a:pt x="364629" y="250723"/>
                  </a:lnTo>
                  <a:lnTo>
                    <a:pt x="335292" y="270205"/>
                  </a:lnTo>
                  <a:lnTo>
                    <a:pt x="302260" y="287172"/>
                  </a:lnTo>
                  <a:lnTo>
                    <a:pt x="324307" y="257568"/>
                  </a:lnTo>
                  <a:lnTo>
                    <a:pt x="335305" y="223329"/>
                  </a:lnTo>
                  <a:lnTo>
                    <a:pt x="334822" y="187363"/>
                  </a:lnTo>
                  <a:lnTo>
                    <a:pt x="328396" y="169392"/>
                  </a:lnTo>
                  <a:lnTo>
                    <a:pt x="322402" y="152615"/>
                  </a:lnTo>
                  <a:lnTo>
                    <a:pt x="371894" y="176364"/>
                  </a:lnTo>
                  <a:lnTo>
                    <a:pt x="409155" y="212991"/>
                  </a:lnTo>
                  <a:lnTo>
                    <a:pt x="409155" y="161810"/>
                  </a:lnTo>
                  <a:lnTo>
                    <a:pt x="402285" y="155168"/>
                  </a:lnTo>
                  <a:lnTo>
                    <a:pt x="390017" y="144741"/>
                  </a:lnTo>
                  <a:lnTo>
                    <a:pt x="379945" y="136194"/>
                  </a:lnTo>
                  <a:lnTo>
                    <a:pt x="356438" y="118643"/>
                  </a:lnTo>
                  <a:lnTo>
                    <a:pt x="449541" y="25692"/>
                  </a:lnTo>
                  <a:close/>
                </a:path>
              </a:pathLst>
            </a:custGeom>
            <a:solidFill>
              <a:srgbClr val="EC7C3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7" name="Google Shape;687;p46"/>
            <p:cNvSpPr/>
            <p:nvPr/>
          </p:nvSpPr>
          <p:spPr>
            <a:xfrm>
              <a:off x="1162050" y="2894837"/>
              <a:ext cx="588645" cy="588645"/>
            </a:xfrm>
            <a:custGeom>
              <a:avLst/>
              <a:gdLst/>
              <a:ahLst/>
              <a:cxnLst/>
              <a:rect l="l" t="t" r="r" b="b"/>
              <a:pathLst>
                <a:path w="588644" h="588645" extrusionOk="0">
                  <a:moveTo>
                    <a:pt x="0" y="588263"/>
                  </a:moveTo>
                  <a:lnTo>
                    <a:pt x="588263" y="588263"/>
                  </a:lnTo>
                  <a:lnTo>
                    <a:pt x="588263" y="0"/>
                  </a:lnTo>
                  <a:lnTo>
                    <a:pt x="0" y="0"/>
                  </a:lnTo>
                  <a:lnTo>
                    <a:pt x="0" y="588263"/>
                  </a:lnTo>
                  <a:close/>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688" name="Google Shape;688;p46"/>
          <p:cNvSpPr txBox="1"/>
          <p:nvPr/>
        </p:nvSpPr>
        <p:spPr>
          <a:xfrm>
            <a:off x="2174494" y="2971545"/>
            <a:ext cx="3002915" cy="40640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None/>
            </a:pPr>
            <a:r>
              <a:rPr lang="en-US" sz="2500">
                <a:solidFill>
                  <a:schemeClr val="dk1"/>
                </a:solidFill>
                <a:latin typeface="Trebuchet MS"/>
                <a:ea typeface="Trebuchet MS"/>
                <a:cs typeface="Trebuchet MS"/>
                <a:sym typeface="Trebuchet MS"/>
              </a:rPr>
              <a:t>Lack of social contact</a:t>
            </a:r>
            <a:endParaRPr sz="2500">
              <a:solidFill>
                <a:schemeClr val="dk1"/>
              </a:solidFill>
              <a:latin typeface="Trebuchet MS"/>
              <a:ea typeface="Trebuchet MS"/>
              <a:cs typeface="Trebuchet MS"/>
              <a:sym typeface="Trebuchet MS"/>
            </a:endParaRPr>
          </a:p>
        </p:txBody>
      </p:sp>
      <p:grpSp>
        <p:nvGrpSpPr>
          <p:cNvPr id="689" name="Google Shape;689;p46"/>
          <p:cNvGrpSpPr/>
          <p:nvPr/>
        </p:nvGrpSpPr>
        <p:grpSpPr>
          <a:xfrm>
            <a:off x="838200" y="3989832"/>
            <a:ext cx="10515600" cy="1069975"/>
            <a:chOff x="838200" y="3989832"/>
            <a:chExt cx="10515600" cy="1069975"/>
          </a:xfrm>
        </p:grpSpPr>
        <p:sp>
          <p:nvSpPr>
            <p:cNvPr id="690" name="Google Shape;690;p46"/>
            <p:cNvSpPr/>
            <p:nvPr/>
          </p:nvSpPr>
          <p:spPr>
            <a:xfrm>
              <a:off x="838200" y="3989832"/>
              <a:ext cx="10515600" cy="1069975"/>
            </a:xfrm>
            <a:custGeom>
              <a:avLst/>
              <a:gdLst/>
              <a:ahLst/>
              <a:cxnLst/>
              <a:rect l="l" t="t" r="r" b="b"/>
              <a:pathLst>
                <a:path w="10515600" h="1069975" extrusionOk="0">
                  <a:moveTo>
                    <a:pt x="10408666" y="0"/>
                  </a:moveTo>
                  <a:lnTo>
                    <a:pt x="106984" y="0"/>
                  </a:lnTo>
                  <a:lnTo>
                    <a:pt x="65343" y="8403"/>
                  </a:lnTo>
                  <a:lnTo>
                    <a:pt x="31337" y="31321"/>
                  </a:lnTo>
                  <a:lnTo>
                    <a:pt x="8408" y="65311"/>
                  </a:lnTo>
                  <a:lnTo>
                    <a:pt x="0" y="106934"/>
                  </a:lnTo>
                  <a:lnTo>
                    <a:pt x="0" y="962914"/>
                  </a:lnTo>
                  <a:lnTo>
                    <a:pt x="8408" y="1004536"/>
                  </a:lnTo>
                  <a:lnTo>
                    <a:pt x="31337" y="1038526"/>
                  </a:lnTo>
                  <a:lnTo>
                    <a:pt x="65343" y="1061444"/>
                  </a:lnTo>
                  <a:lnTo>
                    <a:pt x="106984" y="1069848"/>
                  </a:lnTo>
                  <a:lnTo>
                    <a:pt x="10408666" y="1069848"/>
                  </a:lnTo>
                  <a:lnTo>
                    <a:pt x="10450288" y="1061444"/>
                  </a:lnTo>
                  <a:lnTo>
                    <a:pt x="10484278" y="1038526"/>
                  </a:lnTo>
                  <a:lnTo>
                    <a:pt x="10507196" y="1004536"/>
                  </a:lnTo>
                  <a:lnTo>
                    <a:pt x="10515600" y="962914"/>
                  </a:lnTo>
                  <a:lnTo>
                    <a:pt x="10515600" y="106934"/>
                  </a:lnTo>
                  <a:lnTo>
                    <a:pt x="10507196" y="65311"/>
                  </a:lnTo>
                  <a:lnTo>
                    <a:pt x="10484278" y="31321"/>
                  </a:lnTo>
                  <a:lnTo>
                    <a:pt x="10450288" y="8403"/>
                  </a:lnTo>
                  <a:lnTo>
                    <a:pt x="10408666" y="0"/>
                  </a:lnTo>
                  <a:close/>
                </a:path>
              </a:pathLst>
            </a:custGeom>
            <a:solidFill>
              <a:srgbClr val="F8D6C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1" name="Google Shape;691;p46"/>
            <p:cNvSpPr/>
            <p:nvPr/>
          </p:nvSpPr>
          <p:spPr>
            <a:xfrm>
              <a:off x="1250657" y="4290186"/>
              <a:ext cx="412115" cy="472440"/>
            </a:xfrm>
            <a:custGeom>
              <a:avLst/>
              <a:gdLst/>
              <a:ahLst/>
              <a:cxnLst/>
              <a:rect l="l" t="t" r="r" b="b"/>
              <a:pathLst>
                <a:path w="412114" h="472439" extrusionOk="0">
                  <a:moveTo>
                    <a:pt x="351218" y="254927"/>
                  </a:moveTo>
                  <a:lnTo>
                    <a:pt x="338480" y="205574"/>
                  </a:lnTo>
                  <a:lnTo>
                    <a:pt x="309359" y="163487"/>
                  </a:lnTo>
                  <a:lnTo>
                    <a:pt x="267741" y="134429"/>
                  </a:lnTo>
                  <a:lnTo>
                    <a:pt x="218376" y="121704"/>
                  </a:lnTo>
                  <a:lnTo>
                    <a:pt x="218376" y="266433"/>
                  </a:lnTo>
                  <a:lnTo>
                    <a:pt x="194106" y="266433"/>
                  </a:lnTo>
                  <a:lnTo>
                    <a:pt x="194106" y="121704"/>
                  </a:lnTo>
                  <a:lnTo>
                    <a:pt x="148907" y="132905"/>
                  </a:lnTo>
                  <a:lnTo>
                    <a:pt x="110832" y="156768"/>
                  </a:lnTo>
                  <a:lnTo>
                    <a:pt x="82080" y="190728"/>
                  </a:lnTo>
                  <a:lnTo>
                    <a:pt x="64833" y="232181"/>
                  </a:lnTo>
                  <a:lnTo>
                    <a:pt x="61264" y="278549"/>
                  </a:lnTo>
                  <a:lnTo>
                    <a:pt x="72478" y="323684"/>
                  </a:lnTo>
                  <a:lnTo>
                    <a:pt x="96393" y="361721"/>
                  </a:lnTo>
                  <a:lnTo>
                    <a:pt x="130403" y="390512"/>
                  </a:lnTo>
                  <a:lnTo>
                    <a:pt x="171932" y="407911"/>
                  </a:lnTo>
                  <a:lnTo>
                    <a:pt x="218376" y="411772"/>
                  </a:lnTo>
                  <a:lnTo>
                    <a:pt x="263575" y="400812"/>
                  </a:lnTo>
                  <a:lnTo>
                    <a:pt x="301650" y="376974"/>
                  </a:lnTo>
                  <a:lnTo>
                    <a:pt x="330403" y="342925"/>
                  </a:lnTo>
                  <a:lnTo>
                    <a:pt x="347649" y="301358"/>
                  </a:lnTo>
                  <a:lnTo>
                    <a:pt x="351218" y="254927"/>
                  </a:lnTo>
                  <a:close/>
                </a:path>
                <a:path w="412114" h="472439" extrusionOk="0">
                  <a:moveTo>
                    <a:pt x="411886" y="248881"/>
                  </a:moveTo>
                  <a:lnTo>
                    <a:pt x="405460" y="212432"/>
                  </a:lnTo>
                  <a:lnTo>
                    <a:pt x="392772" y="178104"/>
                  </a:lnTo>
                  <a:lnTo>
                    <a:pt x="376085" y="149834"/>
                  </a:lnTo>
                  <a:lnTo>
                    <a:pt x="376085" y="266433"/>
                  </a:lnTo>
                  <a:lnTo>
                    <a:pt x="370039" y="311581"/>
                  </a:lnTo>
                  <a:lnTo>
                    <a:pt x="352945" y="352107"/>
                  </a:lnTo>
                  <a:lnTo>
                    <a:pt x="326428" y="386410"/>
                  </a:lnTo>
                  <a:lnTo>
                    <a:pt x="292061" y="412889"/>
                  </a:lnTo>
                  <a:lnTo>
                    <a:pt x="251472" y="429958"/>
                  </a:lnTo>
                  <a:lnTo>
                    <a:pt x="206235" y="435991"/>
                  </a:lnTo>
                  <a:lnTo>
                    <a:pt x="161010" y="429958"/>
                  </a:lnTo>
                  <a:lnTo>
                    <a:pt x="120421" y="412889"/>
                  </a:lnTo>
                  <a:lnTo>
                    <a:pt x="86055" y="386410"/>
                  </a:lnTo>
                  <a:lnTo>
                    <a:pt x="59537" y="352107"/>
                  </a:lnTo>
                  <a:lnTo>
                    <a:pt x="42443" y="311581"/>
                  </a:lnTo>
                  <a:lnTo>
                    <a:pt x="36385" y="266433"/>
                  </a:lnTo>
                  <a:lnTo>
                    <a:pt x="42443" y="221284"/>
                  </a:lnTo>
                  <a:lnTo>
                    <a:pt x="59537" y="180759"/>
                  </a:lnTo>
                  <a:lnTo>
                    <a:pt x="86055" y="146456"/>
                  </a:lnTo>
                  <a:lnTo>
                    <a:pt x="120421" y="119976"/>
                  </a:lnTo>
                  <a:lnTo>
                    <a:pt x="161010" y="102920"/>
                  </a:lnTo>
                  <a:lnTo>
                    <a:pt x="206235" y="96875"/>
                  </a:lnTo>
                  <a:lnTo>
                    <a:pt x="251472" y="102920"/>
                  </a:lnTo>
                  <a:lnTo>
                    <a:pt x="292061" y="119976"/>
                  </a:lnTo>
                  <a:lnTo>
                    <a:pt x="326428" y="146456"/>
                  </a:lnTo>
                  <a:lnTo>
                    <a:pt x="352945" y="180759"/>
                  </a:lnTo>
                  <a:lnTo>
                    <a:pt x="370039" y="221284"/>
                  </a:lnTo>
                  <a:lnTo>
                    <a:pt x="376085" y="266433"/>
                  </a:lnTo>
                  <a:lnTo>
                    <a:pt x="376085" y="149834"/>
                  </a:lnTo>
                  <a:lnTo>
                    <a:pt x="374180" y="146596"/>
                  </a:lnTo>
                  <a:lnTo>
                    <a:pt x="350012" y="118681"/>
                  </a:lnTo>
                  <a:lnTo>
                    <a:pt x="368198" y="100507"/>
                  </a:lnTo>
                  <a:lnTo>
                    <a:pt x="370433" y="96875"/>
                  </a:lnTo>
                  <a:lnTo>
                    <a:pt x="371170" y="95669"/>
                  </a:lnTo>
                  <a:lnTo>
                    <a:pt x="371944" y="94411"/>
                  </a:lnTo>
                  <a:lnTo>
                    <a:pt x="354863" y="69773"/>
                  </a:lnTo>
                  <a:lnTo>
                    <a:pt x="348145" y="70815"/>
                  </a:lnTo>
                  <a:lnTo>
                    <a:pt x="342125" y="74472"/>
                  </a:lnTo>
                  <a:lnTo>
                    <a:pt x="321500" y="95669"/>
                  </a:lnTo>
                  <a:lnTo>
                    <a:pt x="298907" y="82537"/>
                  </a:lnTo>
                  <a:lnTo>
                    <a:pt x="275018" y="72351"/>
                  </a:lnTo>
                  <a:lnTo>
                    <a:pt x="250101" y="65354"/>
                  </a:lnTo>
                  <a:lnTo>
                    <a:pt x="224434" y="61760"/>
                  </a:lnTo>
                  <a:lnTo>
                    <a:pt x="224434" y="36322"/>
                  </a:lnTo>
                  <a:lnTo>
                    <a:pt x="279031" y="36322"/>
                  </a:lnTo>
                  <a:lnTo>
                    <a:pt x="279031" y="0"/>
                  </a:lnTo>
                  <a:lnTo>
                    <a:pt x="133451" y="0"/>
                  </a:lnTo>
                  <a:lnTo>
                    <a:pt x="133451" y="36322"/>
                  </a:lnTo>
                  <a:lnTo>
                    <a:pt x="188048" y="36322"/>
                  </a:lnTo>
                  <a:lnTo>
                    <a:pt x="188048" y="61150"/>
                  </a:lnTo>
                  <a:lnTo>
                    <a:pt x="141211" y="70637"/>
                  </a:lnTo>
                  <a:lnTo>
                    <a:pt x="99187" y="89877"/>
                  </a:lnTo>
                  <a:lnTo>
                    <a:pt x="63093" y="117513"/>
                  </a:lnTo>
                  <a:lnTo>
                    <a:pt x="34023" y="152171"/>
                  </a:lnTo>
                  <a:lnTo>
                    <a:pt x="13081" y="192481"/>
                  </a:lnTo>
                  <a:lnTo>
                    <a:pt x="1371" y="237083"/>
                  </a:lnTo>
                  <a:lnTo>
                    <a:pt x="0" y="284607"/>
                  </a:lnTo>
                  <a:lnTo>
                    <a:pt x="9499" y="331165"/>
                  </a:lnTo>
                  <a:lnTo>
                    <a:pt x="28778" y="373037"/>
                  </a:lnTo>
                  <a:lnTo>
                    <a:pt x="56451" y="409079"/>
                  </a:lnTo>
                  <a:lnTo>
                    <a:pt x="91160" y="438162"/>
                  </a:lnTo>
                  <a:lnTo>
                    <a:pt x="131546" y="459155"/>
                  </a:lnTo>
                  <a:lnTo>
                    <a:pt x="176225" y="470928"/>
                  </a:lnTo>
                  <a:lnTo>
                    <a:pt x="223837" y="472325"/>
                  </a:lnTo>
                  <a:lnTo>
                    <a:pt x="270471" y="462838"/>
                  </a:lnTo>
                  <a:lnTo>
                    <a:pt x="312420" y="443598"/>
                  </a:lnTo>
                  <a:lnTo>
                    <a:pt x="322351" y="435991"/>
                  </a:lnTo>
                  <a:lnTo>
                    <a:pt x="348526" y="415963"/>
                  </a:lnTo>
                  <a:lnTo>
                    <a:pt x="377659" y="381317"/>
                  </a:lnTo>
                  <a:lnTo>
                    <a:pt x="398691" y="341007"/>
                  </a:lnTo>
                  <a:lnTo>
                    <a:pt x="410476" y="296405"/>
                  </a:lnTo>
                  <a:lnTo>
                    <a:pt x="411886" y="248881"/>
                  </a:lnTo>
                  <a:close/>
                </a:path>
              </a:pathLst>
            </a:custGeom>
            <a:solidFill>
              <a:srgbClr val="EC7C3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2" name="Google Shape;692;p46"/>
            <p:cNvSpPr/>
            <p:nvPr/>
          </p:nvSpPr>
          <p:spPr>
            <a:xfrm>
              <a:off x="1162050" y="4231386"/>
              <a:ext cx="588645" cy="588645"/>
            </a:xfrm>
            <a:custGeom>
              <a:avLst/>
              <a:gdLst/>
              <a:ahLst/>
              <a:cxnLst/>
              <a:rect l="l" t="t" r="r" b="b"/>
              <a:pathLst>
                <a:path w="588644" h="588645" extrusionOk="0">
                  <a:moveTo>
                    <a:pt x="0" y="588263"/>
                  </a:moveTo>
                  <a:lnTo>
                    <a:pt x="588263" y="588263"/>
                  </a:lnTo>
                  <a:lnTo>
                    <a:pt x="588263" y="0"/>
                  </a:lnTo>
                  <a:lnTo>
                    <a:pt x="0" y="0"/>
                  </a:lnTo>
                  <a:lnTo>
                    <a:pt x="0" y="588263"/>
                  </a:lnTo>
                  <a:close/>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693" name="Google Shape;693;p46"/>
          <p:cNvSpPr txBox="1"/>
          <p:nvPr/>
        </p:nvSpPr>
        <p:spPr>
          <a:xfrm>
            <a:off x="29667" y="4309109"/>
            <a:ext cx="9890125" cy="1475105"/>
          </a:xfrm>
          <a:prstGeom prst="rect">
            <a:avLst/>
          </a:prstGeom>
          <a:noFill/>
          <a:ln>
            <a:noFill/>
          </a:ln>
        </p:spPr>
        <p:txBody>
          <a:bodyPr spcFirstLastPara="1" wrap="square" lIns="0" tIns="12050" rIns="0" bIns="0" anchor="t" anchorCtr="0">
            <a:spAutoFit/>
          </a:bodyPr>
          <a:lstStyle/>
          <a:p>
            <a:pPr marL="2157095" marR="0" lvl="0" indent="0" algn="l" rtl="0">
              <a:lnSpc>
                <a:spcPct val="100000"/>
              </a:lnSpc>
              <a:spcBef>
                <a:spcPts val="0"/>
              </a:spcBef>
              <a:spcAft>
                <a:spcPts val="0"/>
              </a:spcAft>
              <a:buNone/>
            </a:pPr>
            <a:r>
              <a:rPr lang="en-US" sz="2500">
                <a:solidFill>
                  <a:schemeClr val="dk1"/>
                </a:solidFill>
                <a:latin typeface="Trebuchet MS"/>
                <a:ea typeface="Trebuchet MS"/>
                <a:cs typeface="Trebuchet MS"/>
                <a:sym typeface="Trebuchet MS"/>
              </a:rPr>
              <a:t>Time management skills and self-motivation are needed</a:t>
            </a:r>
            <a:endParaRPr sz="2500">
              <a:solidFill>
                <a:schemeClr val="dk1"/>
              </a:solidFill>
              <a:latin typeface="Trebuchet MS"/>
              <a:ea typeface="Trebuchet MS"/>
              <a:cs typeface="Trebuchet MS"/>
              <a:sym typeface="Trebuchet MS"/>
            </a:endParaRPr>
          </a:p>
          <a:p>
            <a:pPr marL="0" marR="0" lvl="0" indent="0" algn="l" rtl="0">
              <a:lnSpc>
                <a:spcPct val="100000"/>
              </a:lnSpc>
              <a:spcBef>
                <a:spcPts val="30"/>
              </a:spcBef>
              <a:spcAft>
                <a:spcPts val="0"/>
              </a:spcAft>
              <a:buNone/>
            </a:pPr>
            <a:endParaRPr sz="2950">
              <a:solidFill>
                <a:schemeClr val="dk1"/>
              </a:solidFill>
              <a:latin typeface="Trebuchet MS"/>
              <a:ea typeface="Trebuchet MS"/>
              <a:cs typeface="Trebuchet MS"/>
              <a:sym typeface="Trebuchet MS"/>
            </a:endParaRPr>
          </a:p>
          <a:p>
            <a:pPr marL="12700" marR="0" lvl="0" indent="0" algn="l" rtl="0">
              <a:lnSpc>
                <a:spcPct val="100000"/>
              </a:lnSpc>
              <a:spcBef>
                <a:spcPts val="0"/>
              </a:spcBef>
              <a:spcAft>
                <a:spcPts val="0"/>
              </a:spcAft>
              <a:buNone/>
            </a:pPr>
            <a:r>
              <a:rPr lang="en-US" sz="1800">
                <a:solidFill>
                  <a:srgbClr val="2D75B6"/>
                </a:solidFill>
                <a:latin typeface="Tahoma"/>
                <a:ea typeface="Tahoma"/>
                <a:cs typeface="Tahoma"/>
                <a:sym typeface="Tahoma"/>
              </a:rPr>
              <a:t>Flying Digital - Training, Employment, Development (TrainyFly)</a:t>
            </a:r>
            <a:endParaRPr sz="1800">
              <a:solidFill>
                <a:schemeClr val="dk1"/>
              </a:solidFill>
              <a:latin typeface="Tahoma"/>
              <a:ea typeface="Tahoma"/>
              <a:cs typeface="Tahoma"/>
              <a:sym typeface="Tahoma"/>
            </a:endParaRPr>
          </a:p>
          <a:p>
            <a:pPr marL="61594" marR="0" lvl="0" indent="0" algn="l" rtl="0">
              <a:lnSpc>
                <a:spcPct val="100000"/>
              </a:lnSpc>
              <a:spcBef>
                <a:spcPts val="640"/>
              </a:spcBef>
              <a:spcAft>
                <a:spcPts val="0"/>
              </a:spcAft>
              <a:buNone/>
            </a:pPr>
            <a:r>
              <a:rPr lang="en-US" sz="1800">
                <a:solidFill>
                  <a:srgbClr val="2D75B6"/>
                </a:solidFill>
                <a:latin typeface="Tahoma"/>
                <a:ea typeface="Tahoma"/>
                <a:cs typeface="Tahoma"/>
                <a:sym typeface="Tahoma"/>
              </a:rPr>
              <a:t>No. 2022-1-LV01-KA210-ADU-000084264</a:t>
            </a:r>
            <a:endParaRPr sz="1800">
              <a:solidFill>
                <a:schemeClr val="dk1"/>
              </a:solidFill>
              <a:latin typeface="Tahoma"/>
              <a:ea typeface="Tahoma"/>
              <a:cs typeface="Tahoma"/>
              <a:sym typeface="Tahoma"/>
            </a:endParaRPr>
          </a:p>
        </p:txBody>
      </p:sp>
      <p:sp>
        <p:nvSpPr>
          <p:cNvPr id="694" name="Google Shape;694;p46"/>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12700" lvl="0" indent="0" algn="ctr" rtl="0">
              <a:lnSpc>
                <a:spcPct val="100000"/>
              </a:lnSpc>
              <a:spcBef>
                <a:spcPts val="0"/>
              </a:spcBef>
              <a:spcAft>
                <a:spcPts val="0"/>
              </a:spcAft>
              <a:buNone/>
            </a:pPr>
            <a:endParaRPr/>
          </a:p>
        </p:txBody>
      </p:sp>
      <p:sp>
        <p:nvSpPr>
          <p:cNvPr id="695" name="Google Shape;695;p46"/>
          <p:cNvSpPr txBox="1">
            <a:spLocks noGrp="1"/>
          </p:cNvSpPr>
          <p:nvPr>
            <p:ph type="sldNum" idx="12"/>
          </p:nvPr>
        </p:nvSpPr>
        <p:spPr>
          <a:xfrm>
            <a:off x="11105133" y="6458380"/>
            <a:ext cx="196215" cy="163195"/>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38100" marR="0" lvl="0"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1pPr>
            <a:lvl2pPr marL="38100" marR="0" lvl="1"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2pPr>
            <a:lvl3pPr marL="38100" marR="0" lvl="2"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3pPr>
            <a:lvl4pPr marL="38100" marR="0" lvl="3"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4pPr>
            <a:lvl5pPr marL="38100" marR="0" lvl="4"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5pPr>
            <a:lvl6pPr marL="38100" marR="0" lvl="5"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6pPr>
            <a:lvl7pPr marL="38100" marR="0" lvl="6"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7pPr>
            <a:lvl8pPr marL="38100" marR="0" lvl="7"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8pPr>
            <a:lvl9pPr marL="38100" marR="0" lvl="8"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9pPr>
          </a:lstStyle>
          <a:p>
            <a:pPr marL="38100" lvl="0" indent="0" algn="l" rtl="0">
              <a:lnSpc>
                <a:spcPct val="100000"/>
              </a:lnSpc>
              <a:spcBef>
                <a:spcPts val="0"/>
              </a:spcBef>
              <a:spcAft>
                <a:spcPts val="0"/>
              </a:spcAft>
              <a:buNone/>
            </a:pPr>
            <a:fld id="{00000000-1234-1234-1234-123412341234}" type="slidenum">
              <a:rPr lang="en-US" smtClean="0"/>
              <a:pPr marL="38100" lvl="0" indent="0" algn="l" rtl="0">
                <a:lnSpc>
                  <a:spcPct val="100000"/>
                </a:lnSpc>
                <a:spcBef>
                  <a:spcPts val="0"/>
                </a:spcBef>
                <a:spcAft>
                  <a:spcPts val="0"/>
                </a:spcAft>
                <a:buNone/>
              </a:pPr>
              <a:t>74</a:t>
            </a:fld>
            <a:endParaRPr/>
          </a:p>
        </p:txBody>
      </p:sp>
    </p:spTree>
    <p:extLst>
      <p:ext uri="{BB962C8B-B14F-4D97-AF65-F5344CB8AC3E}">
        <p14:creationId xmlns:p14="http://schemas.microsoft.com/office/powerpoint/2010/main" val="5752128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47"/>
          <p:cNvSpPr txBox="1"/>
          <p:nvPr/>
        </p:nvSpPr>
        <p:spPr>
          <a:xfrm>
            <a:off x="29667" y="5047139"/>
            <a:ext cx="6350635" cy="737235"/>
          </a:xfrm>
          <a:prstGeom prst="rect">
            <a:avLst/>
          </a:prstGeom>
          <a:noFill/>
          <a:ln>
            <a:noFill/>
          </a:ln>
        </p:spPr>
        <p:txBody>
          <a:bodyPr spcFirstLastPara="1" wrap="square" lIns="0" tIns="93975" rIns="0" bIns="0" anchor="t" anchorCtr="0">
            <a:spAutoFit/>
          </a:bodyPr>
          <a:lstStyle/>
          <a:p>
            <a:pPr marL="12700" marR="0" lvl="0" indent="0" algn="l" rtl="0">
              <a:lnSpc>
                <a:spcPct val="100000"/>
              </a:lnSpc>
              <a:spcBef>
                <a:spcPts val="0"/>
              </a:spcBef>
              <a:spcAft>
                <a:spcPts val="0"/>
              </a:spcAft>
              <a:buNone/>
            </a:pPr>
            <a:r>
              <a:rPr lang="en-US" sz="1800">
                <a:solidFill>
                  <a:srgbClr val="2D75B6"/>
                </a:solidFill>
                <a:latin typeface="Tahoma"/>
                <a:ea typeface="Tahoma"/>
                <a:cs typeface="Tahoma"/>
                <a:sym typeface="Tahoma"/>
              </a:rPr>
              <a:t>Flying Digital - Training, Employment, Development (TrainyFly)</a:t>
            </a:r>
            <a:endParaRPr sz="1800">
              <a:solidFill>
                <a:schemeClr val="dk1"/>
              </a:solidFill>
              <a:latin typeface="Tahoma"/>
              <a:ea typeface="Tahoma"/>
              <a:cs typeface="Tahoma"/>
              <a:sym typeface="Tahoma"/>
            </a:endParaRPr>
          </a:p>
          <a:p>
            <a:pPr marL="61594" marR="0" lvl="0" indent="0" algn="l" rtl="0">
              <a:lnSpc>
                <a:spcPct val="100000"/>
              </a:lnSpc>
              <a:spcBef>
                <a:spcPts val="640"/>
              </a:spcBef>
              <a:spcAft>
                <a:spcPts val="0"/>
              </a:spcAft>
              <a:buNone/>
            </a:pPr>
            <a:r>
              <a:rPr lang="en-US" sz="1800">
                <a:solidFill>
                  <a:srgbClr val="2D75B6"/>
                </a:solidFill>
                <a:latin typeface="Tahoma"/>
                <a:ea typeface="Tahoma"/>
                <a:cs typeface="Tahoma"/>
                <a:sym typeface="Tahoma"/>
              </a:rPr>
              <a:t>No. 2022-1-LV01-KA210-ADU-000084264</a:t>
            </a:r>
            <a:endParaRPr sz="1800">
              <a:solidFill>
                <a:schemeClr val="dk1"/>
              </a:solidFill>
              <a:latin typeface="Tahoma"/>
              <a:ea typeface="Tahoma"/>
              <a:cs typeface="Tahoma"/>
              <a:sym typeface="Tahoma"/>
            </a:endParaRPr>
          </a:p>
        </p:txBody>
      </p:sp>
      <p:grpSp>
        <p:nvGrpSpPr>
          <p:cNvPr id="701" name="Google Shape;701;p47"/>
          <p:cNvGrpSpPr/>
          <p:nvPr/>
        </p:nvGrpSpPr>
        <p:grpSpPr>
          <a:xfrm>
            <a:off x="8362218" y="0"/>
            <a:ext cx="3830290" cy="6858000"/>
            <a:chOff x="8362218" y="0"/>
            <a:chExt cx="3830290" cy="6858000"/>
          </a:xfrm>
        </p:grpSpPr>
        <p:sp>
          <p:nvSpPr>
            <p:cNvPr id="702" name="Google Shape;702;p47"/>
            <p:cNvSpPr/>
            <p:nvPr/>
          </p:nvSpPr>
          <p:spPr>
            <a:xfrm>
              <a:off x="10480548" y="1519300"/>
              <a:ext cx="1711960" cy="6350"/>
            </a:xfrm>
            <a:custGeom>
              <a:avLst/>
              <a:gdLst/>
              <a:ahLst/>
              <a:cxnLst/>
              <a:rect l="l" t="t" r="r" b="b"/>
              <a:pathLst>
                <a:path w="1711959" h="6350" extrusionOk="0">
                  <a:moveTo>
                    <a:pt x="0" y="6350"/>
                  </a:moveTo>
                  <a:lnTo>
                    <a:pt x="1711451" y="6350"/>
                  </a:lnTo>
                  <a:lnTo>
                    <a:pt x="1711451" y="0"/>
                  </a:lnTo>
                  <a:lnTo>
                    <a:pt x="0" y="0"/>
                  </a:lnTo>
                  <a:lnTo>
                    <a:pt x="0" y="635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3" name="Google Shape;703;p47"/>
            <p:cNvSpPr/>
            <p:nvPr/>
          </p:nvSpPr>
          <p:spPr>
            <a:xfrm>
              <a:off x="8362218" y="0"/>
              <a:ext cx="3766820" cy="6858000"/>
            </a:xfrm>
            <a:custGeom>
              <a:avLst/>
              <a:gdLst/>
              <a:ahLst/>
              <a:cxnLst/>
              <a:rect l="l" t="t" r="r" b="b"/>
              <a:pathLst>
                <a:path w="3766820" h="6858000" extrusionOk="0">
                  <a:moveTo>
                    <a:pt x="3766535" y="0"/>
                  </a:moveTo>
                  <a:lnTo>
                    <a:pt x="0" y="6857998"/>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704" name="Google Shape;704;p47"/>
          <p:cNvSpPr txBox="1">
            <a:spLocks noGrp="1"/>
          </p:cNvSpPr>
          <p:nvPr>
            <p:ph type="title"/>
          </p:nvPr>
        </p:nvSpPr>
        <p:spPr>
          <a:xfrm>
            <a:off x="916939" y="891997"/>
            <a:ext cx="7346315" cy="69723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n-US" sz="4400">
                <a:solidFill>
                  <a:srgbClr val="212121"/>
                </a:solidFill>
              </a:rPr>
              <a:t>TECHNOLOGY PROBLEMS</a:t>
            </a:r>
            <a:endParaRPr sz="4400"/>
          </a:p>
        </p:txBody>
      </p:sp>
      <p:pic>
        <p:nvPicPr>
          <p:cNvPr id="705" name="Google Shape;705;p47"/>
          <p:cNvPicPr preferRelativeResize="0"/>
          <p:nvPr/>
        </p:nvPicPr>
        <p:blipFill rotWithShape="1">
          <a:blip r:embed="rId3">
            <a:alphaModFix/>
          </a:blip>
          <a:srcRect/>
          <a:stretch/>
        </p:blipFill>
        <p:spPr>
          <a:xfrm>
            <a:off x="838200" y="1606296"/>
            <a:ext cx="5149596" cy="3439667"/>
          </a:xfrm>
          <a:prstGeom prst="rect">
            <a:avLst/>
          </a:prstGeom>
          <a:noFill/>
          <a:ln>
            <a:noFill/>
          </a:ln>
        </p:spPr>
      </p:pic>
      <p:sp>
        <p:nvSpPr>
          <p:cNvPr id="706" name="Google Shape;706;p47"/>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12700" lvl="0" indent="0" algn="ctr" rtl="0">
              <a:lnSpc>
                <a:spcPct val="100000"/>
              </a:lnSpc>
              <a:spcBef>
                <a:spcPts val="0"/>
              </a:spcBef>
              <a:spcAft>
                <a:spcPts val="0"/>
              </a:spcAft>
              <a:buNone/>
            </a:pPr>
            <a:endParaRPr/>
          </a:p>
        </p:txBody>
      </p:sp>
      <p:sp>
        <p:nvSpPr>
          <p:cNvPr id="707" name="Google Shape;707;p47"/>
          <p:cNvSpPr txBox="1">
            <a:spLocks noGrp="1"/>
          </p:cNvSpPr>
          <p:nvPr>
            <p:ph type="sldNum" idx="12"/>
          </p:nvPr>
        </p:nvSpPr>
        <p:spPr>
          <a:xfrm>
            <a:off x="11105133" y="6458380"/>
            <a:ext cx="196215" cy="163195"/>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38100" marR="0" lvl="0"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1pPr>
            <a:lvl2pPr marL="38100" marR="0" lvl="1"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2pPr>
            <a:lvl3pPr marL="38100" marR="0" lvl="2"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3pPr>
            <a:lvl4pPr marL="38100" marR="0" lvl="3"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4pPr>
            <a:lvl5pPr marL="38100" marR="0" lvl="4"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5pPr>
            <a:lvl6pPr marL="38100" marR="0" lvl="5"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6pPr>
            <a:lvl7pPr marL="38100" marR="0" lvl="6"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7pPr>
            <a:lvl8pPr marL="38100" marR="0" lvl="7"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8pPr>
            <a:lvl9pPr marL="38100" marR="0" lvl="8"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9pPr>
          </a:lstStyle>
          <a:p>
            <a:pPr marL="38100" lvl="0" indent="0" algn="l" rtl="0">
              <a:lnSpc>
                <a:spcPct val="100000"/>
              </a:lnSpc>
              <a:spcBef>
                <a:spcPts val="0"/>
              </a:spcBef>
              <a:spcAft>
                <a:spcPts val="0"/>
              </a:spcAft>
              <a:buNone/>
            </a:pPr>
            <a:fld id="{00000000-1234-1234-1234-123412341234}" type="slidenum">
              <a:rPr lang="en-US" smtClean="0"/>
              <a:pPr marL="38100" lvl="0" indent="0" algn="l" rtl="0">
                <a:lnSpc>
                  <a:spcPct val="100000"/>
                </a:lnSpc>
                <a:spcBef>
                  <a:spcPts val="0"/>
                </a:spcBef>
                <a:spcAft>
                  <a:spcPts val="0"/>
                </a:spcAft>
                <a:buNone/>
              </a:pPr>
              <a:t>75</a:t>
            </a:fld>
            <a:endParaRPr/>
          </a:p>
        </p:txBody>
      </p:sp>
    </p:spTree>
    <p:extLst>
      <p:ext uri="{BB962C8B-B14F-4D97-AF65-F5344CB8AC3E}">
        <p14:creationId xmlns:p14="http://schemas.microsoft.com/office/powerpoint/2010/main" val="17096222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48"/>
          <p:cNvSpPr txBox="1"/>
          <p:nvPr/>
        </p:nvSpPr>
        <p:spPr>
          <a:xfrm>
            <a:off x="29667" y="5047139"/>
            <a:ext cx="6350635" cy="737235"/>
          </a:xfrm>
          <a:prstGeom prst="rect">
            <a:avLst/>
          </a:prstGeom>
          <a:noFill/>
          <a:ln>
            <a:noFill/>
          </a:ln>
        </p:spPr>
        <p:txBody>
          <a:bodyPr spcFirstLastPara="1" wrap="square" lIns="0" tIns="93975" rIns="0" bIns="0" anchor="t" anchorCtr="0">
            <a:spAutoFit/>
          </a:bodyPr>
          <a:lstStyle/>
          <a:p>
            <a:pPr marL="12700" marR="0" lvl="0" indent="0" algn="l" rtl="0">
              <a:lnSpc>
                <a:spcPct val="100000"/>
              </a:lnSpc>
              <a:spcBef>
                <a:spcPts val="0"/>
              </a:spcBef>
              <a:spcAft>
                <a:spcPts val="0"/>
              </a:spcAft>
              <a:buNone/>
            </a:pPr>
            <a:r>
              <a:rPr lang="en-US" sz="1800">
                <a:solidFill>
                  <a:srgbClr val="2D75B6"/>
                </a:solidFill>
                <a:latin typeface="Tahoma"/>
                <a:ea typeface="Tahoma"/>
                <a:cs typeface="Tahoma"/>
                <a:sym typeface="Tahoma"/>
              </a:rPr>
              <a:t>Flying Digital - Training, Employment, Development (TrainyFly)</a:t>
            </a:r>
            <a:endParaRPr sz="1800">
              <a:solidFill>
                <a:schemeClr val="dk1"/>
              </a:solidFill>
              <a:latin typeface="Tahoma"/>
              <a:ea typeface="Tahoma"/>
              <a:cs typeface="Tahoma"/>
              <a:sym typeface="Tahoma"/>
            </a:endParaRPr>
          </a:p>
          <a:p>
            <a:pPr marL="61594" marR="0" lvl="0" indent="0" algn="l" rtl="0">
              <a:lnSpc>
                <a:spcPct val="100000"/>
              </a:lnSpc>
              <a:spcBef>
                <a:spcPts val="640"/>
              </a:spcBef>
              <a:spcAft>
                <a:spcPts val="0"/>
              </a:spcAft>
              <a:buNone/>
            </a:pPr>
            <a:r>
              <a:rPr lang="en-US" sz="1800">
                <a:solidFill>
                  <a:srgbClr val="2D75B6"/>
                </a:solidFill>
                <a:latin typeface="Tahoma"/>
                <a:ea typeface="Tahoma"/>
                <a:cs typeface="Tahoma"/>
                <a:sym typeface="Tahoma"/>
              </a:rPr>
              <a:t>No. 2022-1-LV01-KA210-ADU-000084264</a:t>
            </a:r>
            <a:endParaRPr sz="1800">
              <a:solidFill>
                <a:schemeClr val="dk1"/>
              </a:solidFill>
              <a:latin typeface="Tahoma"/>
              <a:ea typeface="Tahoma"/>
              <a:cs typeface="Tahoma"/>
              <a:sym typeface="Tahoma"/>
            </a:endParaRPr>
          </a:p>
        </p:txBody>
      </p:sp>
      <p:grpSp>
        <p:nvGrpSpPr>
          <p:cNvPr id="713" name="Google Shape;713;p48"/>
          <p:cNvGrpSpPr/>
          <p:nvPr/>
        </p:nvGrpSpPr>
        <p:grpSpPr>
          <a:xfrm>
            <a:off x="8362218" y="0"/>
            <a:ext cx="3830290" cy="6858000"/>
            <a:chOff x="8362218" y="0"/>
            <a:chExt cx="3830290" cy="6858000"/>
          </a:xfrm>
        </p:grpSpPr>
        <p:sp>
          <p:nvSpPr>
            <p:cNvPr id="714" name="Google Shape;714;p48"/>
            <p:cNvSpPr/>
            <p:nvPr/>
          </p:nvSpPr>
          <p:spPr>
            <a:xfrm>
              <a:off x="10480548" y="1519300"/>
              <a:ext cx="1711960" cy="6350"/>
            </a:xfrm>
            <a:custGeom>
              <a:avLst/>
              <a:gdLst/>
              <a:ahLst/>
              <a:cxnLst/>
              <a:rect l="l" t="t" r="r" b="b"/>
              <a:pathLst>
                <a:path w="1711959" h="6350" extrusionOk="0">
                  <a:moveTo>
                    <a:pt x="0" y="6350"/>
                  </a:moveTo>
                  <a:lnTo>
                    <a:pt x="1711451" y="6350"/>
                  </a:lnTo>
                  <a:lnTo>
                    <a:pt x="1711451" y="0"/>
                  </a:lnTo>
                  <a:lnTo>
                    <a:pt x="0" y="0"/>
                  </a:lnTo>
                  <a:lnTo>
                    <a:pt x="0" y="635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5" name="Google Shape;715;p48"/>
            <p:cNvSpPr/>
            <p:nvPr/>
          </p:nvSpPr>
          <p:spPr>
            <a:xfrm>
              <a:off x="8362218" y="0"/>
              <a:ext cx="3766820" cy="6858000"/>
            </a:xfrm>
            <a:custGeom>
              <a:avLst/>
              <a:gdLst/>
              <a:ahLst/>
              <a:cxnLst/>
              <a:rect l="l" t="t" r="r" b="b"/>
              <a:pathLst>
                <a:path w="3766820" h="6858000" extrusionOk="0">
                  <a:moveTo>
                    <a:pt x="3766535" y="0"/>
                  </a:moveTo>
                  <a:lnTo>
                    <a:pt x="0" y="6857998"/>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716" name="Google Shape;716;p48"/>
          <p:cNvSpPr txBox="1">
            <a:spLocks noGrp="1"/>
          </p:cNvSpPr>
          <p:nvPr>
            <p:ph type="title"/>
          </p:nvPr>
        </p:nvSpPr>
        <p:spPr>
          <a:xfrm>
            <a:off x="916939" y="891997"/>
            <a:ext cx="7710170" cy="69723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n-US" sz="4400">
                <a:solidFill>
                  <a:srgbClr val="212121"/>
                </a:solidFill>
              </a:rPr>
              <a:t>LACK OF SOCIAL CONTACT</a:t>
            </a:r>
            <a:endParaRPr sz="4400"/>
          </a:p>
        </p:txBody>
      </p:sp>
      <p:pic>
        <p:nvPicPr>
          <p:cNvPr id="717" name="Google Shape;717;p48"/>
          <p:cNvPicPr preferRelativeResize="0"/>
          <p:nvPr/>
        </p:nvPicPr>
        <p:blipFill rotWithShape="1">
          <a:blip r:embed="rId3">
            <a:alphaModFix/>
          </a:blip>
          <a:srcRect/>
          <a:stretch/>
        </p:blipFill>
        <p:spPr>
          <a:xfrm>
            <a:off x="838200" y="1644395"/>
            <a:ext cx="5012435" cy="3483864"/>
          </a:xfrm>
          <a:prstGeom prst="rect">
            <a:avLst/>
          </a:prstGeom>
          <a:noFill/>
          <a:ln>
            <a:noFill/>
          </a:ln>
        </p:spPr>
      </p:pic>
      <p:sp>
        <p:nvSpPr>
          <p:cNvPr id="718" name="Google Shape;718;p48"/>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12700" lvl="0" indent="0" algn="ctr" rtl="0">
              <a:lnSpc>
                <a:spcPct val="100000"/>
              </a:lnSpc>
              <a:spcBef>
                <a:spcPts val="0"/>
              </a:spcBef>
              <a:spcAft>
                <a:spcPts val="0"/>
              </a:spcAft>
              <a:buNone/>
            </a:pPr>
            <a:endParaRPr/>
          </a:p>
        </p:txBody>
      </p:sp>
      <p:sp>
        <p:nvSpPr>
          <p:cNvPr id="719" name="Google Shape;719;p48"/>
          <p:cNvSpPr txBox="1">
            <a:spLocks noGrp="1"/>
          </p:cNvSpPr>
          <p:nvPr>
            <p:ph type="sldNum" idx="12"/>
          </p:nvPr>
        </p:nvSpPr>
        <p:spPr>
          <a:xfrm>
            <a:off x="11105133" y="6458380"/>
            <a:ext cx="196215" cy="163195"/>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38100" marR="0" lvl="0"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1pPr>
            <a:lvl2pPr marL="38100" marR="0" lvl="1"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2pPr>
            <a:lvl3pPr marL="38100" marR="0" lvl="2"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3pPr>
            <a:lvl4pPr marL="38100" marR="0" lvl="3"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4pPr>
            <a:lvl5pPr marL="38100" marR="0" lvl="4"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5pPr>
            <a:lvl6pPr marL="38100" marR="0" lvl="5"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6pPr>
            <a:lvl7pPr marL="38100" marR="0" lvl="6"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7pPr>
            <a:lvl8pPr marL="38100" marR="0" lvl="7"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8pPr>
            <a:lvl9pPr marL="38100" marR="0" lvl="8"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9pPr>
          </a:lstStyle>
          <a:p>
            <a:pPr marL="38100" lvl="0" indent="0" algn="l" rtl="0">
              <a:lnSpc>
                <a:spcPct val="100000"/>
              </a:lnSpc>
              <a:spcBef>
                <a:spcPts val="0"/>
              </a:spcBef>
              <a:spcAft>
                <a:spcPts val="0"/>
              </a:spcAft>
              <a:buNone/>
            </a:pPr>
            <a:fld id="{00000000-1234-1234-1234-123412341234}" type="slidenum">
              <a:rPr lang="en-US" smtClean="0"/>
              <a:pPr marL="38100" lvl="0" indent="0" algn="l" rtl="0">
                <a:lnSpc>
                  <a:spcPct val="100000"/>
                </a:lnSpc>
                <a:spcBef>
                  <a:spcPts val="0"/>
                </a:spcBef>
                <a:spcAft>
                  <a:spcPts val="0"/>
                </a:spcAft>
                <a:buNone/>
              </a:pPr>
              <a:t>76</a:t>
            </a:fld>
            <a:endParaRPr/>
          </a:p>
        </p:txBody>
      </p:sp>
    </p:spTree>
    <p:extLst>
      <p:ext uri="{BB962C8B-B14F-4D97-AF65-F5344CB8AC3E}">
        <p14:creationId xmlns:p14="http://schemas.microsoft.com/office/powerpoint/2010/main" val="20800089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49"/>
          <p:cNvSpPr txBox="1"/>
          <p:nvPr/>
        </p:nvSpPr>
        <p:spPr>
          <a:xfrm>
            <a:off x="29667" y="5047139"/>
            <a:ext cx="6350635" cy="737235"/>
          </a:xfrm>
          <a:prstGeom prst="rect">
            <a:avLst/>
          </a:prstGeom>
          <a:noFill/>
          <a:ln>
            <a:noFill/>
          </a:ln>
        </p:spPr>
        <p:txBody>
          <a:bodyPr spcFirstLastPara="1" wrap="square" lIns="0" tIns="93975" rIns="0" bIns="0" anchor="t" anchorCtr="0">
            <a:spAutoFit/>
          </a:bodyPr>
          <a:lstStyle/>
          <a:p>
            <a:pPr marL="12700" marR="0" lvl="0" indent="0" algn="l" rtl="0">
              <a:lnSpc>
                <a:spcPct val="100000"/>
              </a:lnSpc>
              <a:spcBef>
                <a:spcPts val="0"/>
              </a:spcBef>
              <a:spcAft>
                <a:spcPts val="0"/>
              </a:spcAft>
              <a:buNone/>
            </a:pPr>
            <a:r>
              <a:rPr lang="en-US" sz="1800">
                <a:solidFill>
                  <a:srgbClr val="2D75B6"/>
                </a:solidFill>
                <a:latin typeface="Tahoma"/>
                <a:ea typeface="Tahoma"/>
                <a:cs typeface="Tahoma"/>
                <a:sym typeface="Tahoma"/>
              </a:rPr>
              <a:t>Flying Digital - Training, Employment, Development (TrainyFly)</a:t>
            </a:r>
            <a:endParaRPr sz="1800">
              <a:solidFill>
                <a:schemeClr val="dk1"/>
              </a:solidFill>
              <a:latin typeface="Tahoma"/>
              <a:ea typeface="Tahoma"/>
              <a:cs typeface="Tahoma"/>
              <a:sym typeface="Tahoma"/>
            </a:endParaRPr>
          </a:p>
          <a:p>
            <a:pPr marL="61594" marR="0" lvl="0" indent="0" algn="l" rtl="0">
              <a:lnSpc>
                <a:spcPct val="100000"/>
              </a:lnSpc>
              <a:spcBef>
                <a:spcPts val="640"/>
              </a:spcBef>
              <a:spcAft>
                <a:spcPts val="0"/>
              </a:spcAft>
              <a:buNone/>
            </a:pPr>
            <a:r>
              <a:rPr lang="en-US" sz="1800">
                <a:solidFill>
                  <a:srgbClr val="2D75B6"/>
                </a:solidFill>
                <a:latin typeface="Tahoma"/>
                <a:ea typeface="Tahoma"/>
                <a:cs typeface="Tahoma"/>
                <a:sym typeface="Tahoma"/>
              </a:rPr>
              <a:t>No. 2022-1-LV01-KA210-ADU-000084264</a:t>
            </a:r>
            <a:endParaRPr sz="1800">
              <a:solidFill>
                <a:schemeClr val="dk1"/>
              </a:solidFill>
              <a:latin typeface="Tahoma"/>
              <a:ea typeface="Tahoma"/>
              <a:cs typeface="Tahoma"/>
              <a:sym typeface="Tahoma"/>
            </a:endParaRPr>
          </a:p>
        </p:txBody>
      </p:sp>
      <p:grpSp>
        <p:nvGrpSpPr>
          <p:cNvPr id="725" name="Google Shape;725;p49"/>
          <p:cNvGrpSpPr/>
          <p:nvPr/>
        </p:nvGrpSpPr>
        <p:grpSpPr>
          <a:xfrm>
            <a:off x="8362218" y="0"/>
            <a:ext cx="3830290" cy="6858000"/>
            <a:chOff x="8362218" y="0"/>
            <a:chExt cx="3830290" cy="6858000"/>
          </a:xfrm>
        </p:grpSpPr>
        <p:sp>
          <p:nvSpPr>
            <p:cNvPr id="726" name="Google Shape;726;p49"/>
            <p:cNvSpPr/>
            <p:nvPr/>
          </p:nvSpPr>
          <p:spPr>
            <a:xfrm>
              <a:off x="10480548" y="1519300"/>
              <a:ext cx="1711960" cy="6350"/>
            </a:xfrm>
            <a:custGeom>
              <a:avLst/>
              <a:gdLst/>
              <a:ahLst/>
              <a:cxnLst/>
              <a:rect l="l" t="t" r="r" b="b"/>
              <a:pathLst>
                <a:path w="1711959" h="6350" extrusionOk="0">
                  <a:moveTo>
                    <a:pt x="0" y="6350"/>
                  </a:moveTo>
                  <a:lnTo>
                    <a:pt x="1711451" y="6350"/>
                  </a:lnTo>
                  <a:lnTo>
                    <a:pt x="1711451" y="0"/>
                  </a:lnTo>
                  <a:lnTo>
                    <a:pt x="0" y="0"/>
                  </a:lnTo>
                  <a:lnTo>
                    <a:pt x="0" y="635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7" name="Google Shape;727;p49"/>
            <p:cNvSpPr/>
            <p:nvPr/>
          </p:nvSpPr>
          <p:spPr>
            <a:xfrm>
              <a:off x="8362218" y="0"/>
              <a:ext cx="3766820" cy="6858000"/>
            </a:xfrm>
            <a:custGeom>
              <a:avLst/>
              <a:gdLst/>
              <a:ahLst/>
              <a:cxnLst/>
              <a:rect l="l" t="t" r="r" b="b"/>
              <a:pathLst>
                <a:path w="3766820" h="6858000" extrusionOk="0">
                  <a:moveTo>
                    <a:pt x="3766535" y="0"/>
                  </a:moveTo>
                  <a:lnTo>
                    <a:pt x="0" y="6857998"/>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728" name="Google Shape;728;p49"/>
          <p:cNvSpPr txBox="1">
            <a:spLocks noGrp="1"/>
          </p:cNvSpPr>
          <p:nvPr>
            <p:ph type="title"/>
          </p:nvPr>
        </p:nvSpPr>
        <p:spPr>
          <a:xfrm>
            <a:off x="916939" y="891997"/>
            <a:ext cx="7710170" cy="69723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n-US" sz="4400">
                <a:solidFill>
                  <a:srgbClr val="212121"/>
                </a:solidFill>
              </a:rPr>
              <a:t>LACK OF SOCIAL CONTACT</a:t>
            </a:r>
            <a:endParaRPr sz="4400"/>
          </a:p>
        </p:txBody>
      </p:sp>
      <p:pic>
        <p:nvPicPr>
          <p:cNvPr id="729" name="Google Shape;729;p49"/>
          <p:cNvPicPr preferRelativeResize="0"/>
          <p:nvPr/>
        </p:nvPicPr>
        <p:blipFill rotWithShape="1">
          <a:blip r:embed="rId3">
            <a:alphaModFix/>
          </a:blip>
          <a:srcRect/>
          <a:stretch/>
        </p:blipFill>
        <p:spPr>
          <a:xfrm>
            <a:off x="838200" y="1644395"/>
            <a:ext cx="5012435" cy="3483864"/>
          </a:xfrm>
          <a:prstGeom prst="rect">
            <a:avLst/>
          </a:prstGeom>
          <a:noFill/>
          <a:ln>
            <a:noFill/>
          </a:ln>
        </p:spPr>
      </p:pic>
      <p:sp>
        <p:nvSpPr>
          <p:cNvPr id="730" name="Google Shape;730;p49"/>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12700" lvl="0" indent="0" algn="ctr" rtl="0">
              <a:lnSpc>
                <a:spcPct val="100000"/>
              </a:lnSpc>
              <a:spcBef>
                <a:spcPts val="0"/>
              </a:spcBef>
              <a:spcAft>
                <a:spcPts val="0"/>
              </a:spcAft>
              <a:buNone/>
            </a:pPr>
            <a:endParaRPr/>
          </a:p>
        </p:txBody>
      </p:sp>
      <p:sp>
        <p:nvSpPr>
          <p:cNvPr id="731" name="Google Shape;731;p49"/>
          <p:cNvSpPr txBox="1">
            <a:spLocks noGrp="1"/>
          </p:cNvSpPr>
          <p:nvPr>
            <p:ph type="sldNum" idx="12"/>
          </p:nvPr>
        </p:nvSpPr>
        <p:spPr>
          <a:xfrm>
            <a:off x="11105133" y="6458380"/>
            <a:ext cx="196215" cy="163195"/>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38100" marR="0" lvl="0"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1pPr>
            <a:lvl2pPr marL="38100" marR="0" lvl="1"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2pPr>
            <a:lvl3pPr marL="38100" marR="0" lvl="2"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3pPr>
            <a:lvl4pPr marL="38100" marR="0" lvl="3"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4pPr>
            <a:lvl5pPr marL="38100" marR="0" lvl="4"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5pPr>
            <a:lvl6pPr marL="38100" marR="0" lvl="5"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6pPr>
            <a:lvl7pPr marL="38100" marR="0" lvl="6"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7pPr>
            <a:lvl8pPr marL="38100" marR="0" lvl="7"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8pPr>
            <a:lvl9pPr marL="38100" marR="0" lvl="8"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9pPr>
          </a:lstStyle>
          <a:p>
            <a:pPr marL="38100" lvl="0" indent="0" algn="l" rtl="0">
              <a:lnSpc>
                <a:spcPct val="100000"/>
              </a:lnSpc>
              <a:spcBef>
                <a:spcPts val="0"/>
              </a:spcBef>
              <a:spcAft>
                <a:spcPts val="0"/>
              </a:spcAft>
              <a:buNone/>
            </a:pPr>
            <a:fld id="{00000000-1234-1234-1234-123412341234}" type="slidenum">
              <a:rPr lang="en-US" smtClean="0"/>
              <a:pPr marL="38100" lvl="0" indent="0" algn="l" rtl="0">
                <a:lnSpc>
                  <a:spcPct val="100000"/>
                </a:lnSpc>
                <a:spcBef>
                  <a:spcPts val="0"/>
                </a:spcBef>
                <a:spcAft>
                  <a:spcPts val="0"/>
                </a:spcAft>
                <a:buNone/>
              </a:pPr>
              <a:t>77</a:t>
            </a:fld>
            <a:endParaRPr/>
          </a:p>
        </p:txBody>
      </p:sp>
    </p:spTree>
    <p:extLst>
      <p:ext uri="{BB962C8B-B14F-4D97-AF65-F5344CB8AC3E}">
        <p14:creationId xmlns:p14="http://schemas.microsoft.com/office/powerpoint/2010/main" val="22420388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50"/>
          <p:cNvSpPr txBox="1"/>
          <p:nvPr/>
        </p:nvSpPr>
        <p:spPr>
          <a:xfrm>
            <a:off x="29667" y="5047139"/>
            <a:ext cx="6350635" cy="737235"/>
          </a:xfrm>
          <a:prstGeom prst="rect">
            <a:avLst/>
          </a:prstGeom>
          <a:noFill/>
          <a:ln>
            <a:noFill/>
          </a:ln>
        </p:spPr>
        <p:txBody>
          <a:bodyPr spcFirstLastPara="1" wrap="square" lIns="0" tIns="93975" rIns="0" bIns="0" anchor="t" anchorCtr="0">
            <a:spAutoFit/>
          </a:bodyPr>
          <a:lstStyle/>
          <a:p>
            <a:pPr marL="12700" marR="0" lvl="0" indent="0" algn="l" rtl="0">
              <a:lnSpc>
                <a:spcPct val="100000"/>
              </a:lnSpc>
              <a:spcBef>
                <a:spcPts val="0"/>
              </a:spcBef>
              <a:spcAft>
                <a:spcPts val="0"/>
              </a:spcAft>
              <a:buNone/>
            </a:pPr>
            <a:r>
              <a:rPr lang="en-US" sz="1800">
                <a:solidFill>
                  <a:srgbClr val="2D75B6"/>
                </a:solidFill>
                <a:latin typeface="Tahoma"/>
                <a:ea typeface="Tahoma"/>
                <a:cs typeface="Tahoma"/>
                <a:sym typeface="Tahoma"/>
              </a:rPr>
              <a:t>Flying Digital - Training, Employment, Development (TrainyFly)</a:t>
            </a:r>
            <a:endParaRPr sz="1800">
              <a:solidFill>
                <a:schemeClr val="dk1"/>
              </a:solidFill>
              <a:latin typeface="Tahoma"/>
              <a:ea typeface="Tahoma"/>
              <a:cs typeface="Tahoma"/>
              <a:sym typeface="Tahoma"/>
            </a:endParaRPr>
          </a:p>
          <a:p>
            <a:pPr marL="61594" marR="0" lvl="0" indent="0" algn="l" rtl="0">
              <a:lnSpc>
                <a:spcPct val="100000"/>
              </a:lnSpc>
              <a:spcBef>
                <a:spcPts val="640"/>
              </a:spcBef>
              <a:spcAft>
                <a:spcPts val="0"/>
              </a:spcAft>
              <a:buNone/>
            </a:pPr>
            <a:r>
              <a:rPr lang="en-US" sz="1800">
                <a:solidFill>
                  <a:srgbClr val="2D75B6"/>
                </a:solidFill>
                <a:latin typeface="Tahoma"/>
                <a:ea typeface="Tahoma"/>
                <a:cs typeface="Tahoma"/>
                <a:sym typeface="Tahoma"/>
              </a:rPr>
              <a:t>No. 2022-1-LV01-KA210-ADU-000084264</a:t>
            </a:r>
            <a:endParaRPr sz="1800">
              <a:solidFill>
                <a:schemeClr val="dk1"/>
              </a:solidFill>
              <a:latin typeface="Tahoma"/>
              <a:ea typeface="Tahoma"/>
              <a:cs typeface="Tahoma"/>
              <a:sym typeface="Tahoma"/>
            </a:endParaRPr>
          </a:p>
        </p:txBody>
      </p:sp>
      <p:grpSp>
        <p:nvGrpSpPr>
          <p:cNvPr id="737" name="Google Shape;737;p50"/>
          <p:cNvGrpSpPr/>
          <p:nvPr/>
        </p:nvGrpSpPr>
        <p:grpSpPr>
          <a:xfrm>
            <a:off x="0" y="0"/>
            <a:ext cx="2238375" cy="3105150"/>
            <a:chOff x="0" y="0"/>
            <a:chExt cx="2238375" cy="3105150"/>
          </a:xfrm>
        </p:grpSpPr>
        <p:sp>
          <p:nvSpPr>
            <p:cNvPr id="738" name="Google Shape;738;p50"/>
            <p:cNvSpPr/>
            <p:nvPr/>
          </p:nvSpPr>
          <p:spPr>
            <a:xfrm>
              <a:off x="0" y="0"/>
              <a:ext cx="1238250" cy="3105150"/>
            </a:xfrm>
            <a:custGeom>
              <a:avLst/>
              <a:gdLst/>
              <a:ahLst/>
              <a:cxnLst/>
              <a:rect l="l" t="t" r="r" b="b"/>
              <a:pathLst>
                <a:path w="1238250" h="3105150" extrusionOk="0">
                  <a:moveTo>
                    <a:pt x="1238250" y="0"/>
                  </a:moveTo>
                  <a:lnTo>
                    <a:pt x="0" y="310515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9" name="Google Shape;739;p50"/>
            <p:cNvSpPr/>
            <p:nvPr/>
          </p:nvSpPr>
          <p:spPr>
            <a:xfrm>
              <a:off x="0" y="0"/>
              <a:ext cx="2238375" cy="2476500"/>
            </a:xfrm>
            <a:custGeom>
              <a:avLst/>
              <a:gdLst/>
              <a:ahLst/>
              <a:cxnLst/>
              <a:rect l="l" t="t" r="r" b="b"/>
              <a:pathLst>
                <a:path w="2238375" h="2476500" extrusionOk="0">
                  <a:moveTo>
                    <a:pt x="2238375" y="0"/>
                  </a:moveTo>
                  <a:lnTo>
                    <a:pt x="0" y="247650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740" name="Google Shape;740;p50"/>
          <p:cNvSpPr txBox="1">
            <a:spLocks noGrp="1"/>
          </p:cNvSpPr>
          <p:nvPr>
            <p:ph type="title"/>
          </p:nvPr>
        </p:nvSpPr>
        <p:spPr>
          <a:xfrm>
            <a:off x="2645155" y="0"/>
            <a:ext cx="8154670" cy="1220470"/>
          </a:xfrm>
          <a:prstGeom prst="rect">
            <a:avLst/>
          </a:prstGeom>
          <a:noFill/>
          <a:ln>
            <a:noFill/>
          </a:ln>
        </p:spPr>
        <p:txBody>
          <a:bodyPr spcFirstLastPara="1" wrap="square" lIns="0" tIns="60325" rIns="0" bIns="0" anchor="t" anchorCtr="0">
            <a:spAutoFit/>
          </a:bodyPr>
          <a:lstStyle/>
          <a:p>
            <a:pPr marL="12700" marR="5080" lvl="0" indent="0" algn="ctr" rtl="0">
              <a:lnSpc>
                <a:spcPct val="108214"/>
              </a:lnSpc>
              <a:spcBef>
                <a:spcPts val="0"/>
              </a:spcBef>
              <a:spcAft>
                <a:spcPts val="0"/>
              </a:spcAft>
              <a:buNone/>
            </a:pPr>
            <a:r>
              <a:rPr lang="en-US" sz="2800">
                <a:solidFill>
                  <a:srgbClr val="000000"/>
                </a:solidFill>
              </a:rPr>
              <a:t>ITS EASIER TO COMMUNICATE WITH THOSE  WHO HAVE NOT COMPLETED THEIR EDUCATION  PROGRAMM</a:t>
            </a:r>
            <a:endParaRPr sz="2800"/>
          </a:p>
        </p:txBody>
      </p:sp>
      <p:sp>
        <p:nvSpPr>
          <p:cNvPr id="741" name="Google Shape;741;p50"/>
          <p:cNvSpPr txBox="1"/>
          <p:nvPr/>
        </p:nvSpPr>
        <p:spPr>
          <a:xfrm>
            <a:off x="1860295" y="2498217"/>
            <a:ext cx="1885314" cy="330835"/>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en-US" sz="2000">
                <a:solidFill>
                  <a:schemeClr val="dk1"/>
                </a:solidFill>
                <a:latin typeface="Trebuchet MS"/>
                <a:ea typeface="Trebuchet MS"/>
                <a:cs typeface="Trebuchet MS"/>
                <a:sym typeface="Trebuchet MS"/>
              </a:rPr>
              <a:t>Social network</a:t>
            </a:r>
            <a:endParaRPr sz="2000">
              <a:solidFill>
                <a:schemeClr val="dk1"/>
              </a:solidFill>
              <a:latin typeface="Trebuchet MS"/>
              <a:ea typeface="Trebuchet MS"/>
              <a:cs typeface="Trebuchet MS"/>
              <a:sym typeface="Trebuchet MS"/>
            </a:endParaRPr>
          </a:p>
        </p:txBody>
      </p:sp>
      <p:sp>
        <p:nvSpPr>
          <p:cNvPr id="742" name="Google Shape;742;p50"/>
          <p:cNvSpPr txBox="1"/>
          <p:nvPr/>
        </p:nvSpPr>
        <p:spPr>
          <a:xfrm>
            <a:off x="4658995" y="2513838"/>
            <a:ext cx="2942590" cy="330835"/>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en-US" sz="2000">
                <a:solidFill>
                  <a:schemeClr val="dk1"/>
                </a:solidFill>
                <a:latin typeface="Trebuchet MS"/>
                <a:ea typeface="Trebuchet MS"/>
                <a:cs typeface="Trebuchet MS"/>
                <a:sym typeface="Trebuchet MS"/>
              </a:rPr>
              <a:t>Marketing/remarketing</a:t>
            </a:r>
            <a:endParaRPr sz="2000">
              <a:solidFill>
                <a:schemeClr val="dk1"/>
              </a:solidFill>
              <a:latin typeface="Trebuchet MS"/>
              <a:ea typeface="Trebuchet MS"/>
              <a:cs typeface="Trebuchet MS"/>
              <a:sym typeface="Trebuchet MS"/>
            </a:endParaRPr>
          </a:p>
        </p:txBody>
      </p:sp>
      <p:sp>
        <p:nvSpPr>
          <p:cNvPr id="743" name="Google Shape;743;p50"/>
          <p:cNvSpPr txBox="1"/>
          <p:nvPr/>
        </p:nvSpPr>
        <p:spPr>
          <a:xfrm>
            <a:off x="8339455" y="2498217"/>
            <a:ext cx="3007360" cy="330835"/>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en-US" sz="2000">
                <a:solidFill>
                  <a:schemeClr val="dk1"/>
                </a:solidFill>
                <a:latin typeface="Trebuchet MS"/>
                <a:ea typeface="Trebuchet MS"/>
                <a:cs typeface="Trebuchet MS"/>
                <a:sym typeface="Trebuchet MS"/>
              </a:rPr>
              <a:t>Offers for opportunities</a:t>
            </a:r>
            <a:endParaRPr sz="2000">
              <a:solidFill>
                <a:schemeClr val="dk1"/>
              </a:solidFill>
              <a:latin typeface="Trebuchet MS"/>
              <a:ea typeface="Trebuchet MS"/>
              <a:cs typeface="Trebuchet MS"/>
              <a:sym typeface="Trebuchet MS"/>
            </a:endParaRPr>
          </a:p>
        </p:txBody>
      </p:sp>
      <p:grpSp>
        <p:nvGrpSpPr>
          <p:cNvPr id="744" name="Google Shape;744;p50"/>
          <p:cNvGrpSpPr/>
          <p:nvPr/>
        </p:nvGrpSpPr>
        <p:grpSpPr>
          <a:xfrm>
            <a:off x="1243583" y="3086100"/>
            <a:ext cx="9992867" cy="1962910"/>
            <a:chOff x="1243583" y="3086100"/>
            <a:chExt cx="9992867" cy="1962910"/>
          </a:xfrm>
        </p:grpSpPr>
        <p:pic>
          <p:nvPicPr>
            <p:cNvPr id="745" name="Google Shape;745;p50"/>
            <p:cNvPicPr preferRelativeResize="0"/>
            <p:nvPr/>
          </p:nvPicPr>
          <p:blipFill rotWithShape="1">
            <a:blip r:embed="rId3">
              <a:alphaModFix/>
            </a:blip>
            <a:srcRect/>
            <a:stretch/>
          </p:blipFill>
          <p:spPr>
            <a:xfrm>
              <a:off x="1243583" y="3086100"/>
              <a:ext cx="2881883" cy="1921764"/>
            </a:xfrm>
            <a:prstGeom prst="rect">
              <a:avLst/>
            </a:prstGeom>
            <a:noFill/>
            <a:ln>
              <a:noFill/>
            </a:ln>
          </p:spPr>
        </p:pic>
        <p:pic>
          <p:nvPicPr>
            <p:cNvPr id="746" name="Google Shape;746;p50"/>
            <p:cNvPicPr preferRelativeResize="0"/>
            <p:nvPr/>
          </p:nvPicPr>
          <p:blipFill rotWithShape="1">
            <a:blip r:embed="rId4">
              <a:alphaModFix/>
            </a:blip>
            <a:srcRect/>
            <a:stretch/>
          </p:blipFill>
          <p:spPr>
            <a:xfrm>
              <a:off x="4925568" y="3131819"/>
              <a:ext cx="2340864" cy="1917191"/>
            </a:xfrm>
            <a:prstGeom prst="rect">
              <a:avLst/>
            </a:prstGeom>
            <a:noFill/>
            <a:ln>
              <a:noFill/>
            </a:ln>
          </p:spPr>
        </p:pic>
        <p:pic>
          <p:nvPicPr>
            <p:cNvPr id="747" name="Google Shape;747;p50"/>
            <p:cNvPicPr preferRelativeResize="0"/>
            <p:nvPr/>
          </p:nvPicPr>
          <p:blipFill rotWithShape="1">
            <a:blip r:embed="rId5">
              <a:alphaModFix/>
            </a:blip>
            <a:srcRect/>
            <a:stretch/>
          </p:blipFill>
          <p:spPr>
            <a:xfrm>
              <a:off x="8353043" y="3128771"/>
              <a:ext cx="2883407" cy="1920239"/>
            </a:xfrm>
            <a:prstGeom prst="rect">
              <a:avLst/>
            </a:prstGeom>
            <a:noFill/>
            <a:ln>
              <a:noFill/>
            </a:ln>
          </p:spPr>
        </p:pic>
      </p:grpSp>
      <p:sp>
        <p:nvSpPr>
          <p:cNvPr id="748" name="Google Shape;748;p50"/>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12700" lvl="0" indent="0" algn="ctr" rtl="0">
              <a:lnSpc>
                <a:spcPct val="100000"/>
              </a:lnSpc>
              <a:spcBef>
                <a:spcPts val="0"/>
              </a:spcBef>
              <a:spcAft>
                <a:spcPts val="0"/>
              </a:spcAft>
              <a:buNone/>
            </a:pPr>
            <a:endParaRPr/>
          </a:p>
        </p:txBody>
      </p:sp>
      <p:sp>
        <p:nvSpPr>
          <p:cNvPr id="749" name="Google Shape;749;p50"/>
          <p:cNvSpPr txBox="1">
            <a:spLocks noGrp="1"/>
          </p:cNvSpPr>
          <p:nvPr>
            <p:ph type="sldNum" idx="12"/>
          </p:nvPr>
        </p:nvSpPr>
        <p:spPr>
          <a:xfrm>
            <a:off x="11105133" y="6458380"/>
            <a:ext cx="196215" cy="163195"/>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38100" marR="0" lvl="0"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1pPr>
            <a:lvl2pPr marL="38100" marR="0" lvl="1"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2pPr>
            <a:lvl3pPr marL="38100" marR="0" lvl="2"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3pPr>
            <a:lvl4pPr marL="38100" marR="0" lvl="3"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4pPr>
            <a:lvl5pPr marL="38100" marR="0" lvl="4"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5pPr>
            <a:lvl6pPr marL="38100" marR="0" lvl="5"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6pPr>
            <a:lvl7pPr marL="38100" marR="0" lvl="6"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7pPr>
            <a:lvl8pPr marL="38100" marR="0" lvl="7"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8pPr>
            <a:lvl9pPr marL="38100" marR="0" lvl="8"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9pPr>
          </a:lstStyle>
          <a:p>
            <a:pPr marL="38100" lvl="0" indent="0" algn="l" rtl="0">
              <a:lnSpc>
                <a:spcPct val="100000"/>
              </a:lnSpc>
              <a:spcBef>
                <a:spcPts val="0"/>
              </a:spcBef>
              <a:spcAft>
                <a:spcPts val="0"/>
              </a:spcAft>
              <a:buNone/>
            </a:pPr>
            <a:fld id="{00000000-1234-1234-1234-123412341234}" type="slidenum">
              <a:rPr lang="en-US" smtClean="0"/>
              <a:pPr marL="38100" lvl="0" indent="0" algn="l" rtl="0">
                <a:lnSpc>
                  <a:spcPct val="100000"/>
                </a:lnSpc>
                <a:spcBef>
                  <a:spcPts val="0"/>
                </a:spcBef>
                <a:spcAft>
                  <a:spcPts val="0"/>
                </a:spcAft>
                <a:buNone/>
              </a:pPr>
              <a:t>78</a:t>
            </a:fld>
            <a:endParaRPr/>
          </a:p>
        </p:txBody>
      </p:sp>
    </p:spTree>
    <p:extLst>
      <p:ext uri="{BB962C8B-B14F-4D97-AF65-F5344CB8AC3E}">
        <p14:creationId xmlns:p14="http://schemas.microsoft.com/office/powerpoint/2010/main" val="6346007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29"/>
          <p:cNvSpPr txBox="1">
            <a:spLocks noGrp="1"/>
          </p:cNvSpPr>
          <p:nvPr>
            <p:ph type="title"/>
          </p:nvPr>
        </p:nvSpPr>
        <p:spPr>
          <a:xfrm>
            <a:off x="4229100" y="348416"/>
            <a:ext cx="6922294" cy="430887"/>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lv-LV" dirty="0"/>
              <a:t>Online and </a:t>
            </a:r>
            <a:r>
              <a:rPr lang="lv-LV" dirty="0" err="1"/>
              <a:t>offline</a:t>
            </a:r>
            <a:r>
              <a:rPr lang="lv-LV" dirty="0"/>
              <a:t> </a:t>
            </a:r>
            <a:r>
              <a:rPr lang="lv-LV" dirty="0" err="1"/>
              <a:t>learning</a:t>
            </a:r>
            <a:r>
              <a:rPr lang="lv-LV" dirty="0"/>
              <a:t> </a:t>
            </a:r>
            <a:r>
              <a:rPr lang="lv-LV" dirty="0" err="1"/>
              <a:t>courses</a:t>
            </a:r>
            <a:r>
              <a:rPr lang="lv-LV" dirty="0"/>
              <a:t> </a:t>
            </a:r>
            <a:endParaRPr dirty="0"/>
          </a:p>
        </p:txBody>
      </p:sp>
      <p:sp>
        <p:nvSpPr>
          <p:cNvPr id="487" name="Google Shape;487;p29"/>
          <p:cNvSpPr txBox="1">
            <a:spLocks noGrp="1"/>
          </p:cNvSpPr>
          <p:nvPr>
            <p:ph type="body" idx="1"/>
          </p:nvPr>
        </p:nvSpPr>
        <p:spPr>
          <a:xfrm>
            <a:off x="1015706" y="1249611"/>
            <a:ext cx="8878387" cy="251936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2800" dirty="0"/>
              <a:t>Online and offline</a:t>
            </a:r>
            <a:endParaRPr sz="2800" dirty="0"/>
          </a:p>
          <a:p>
            <a:pPr marL="0" lvl="0" indent="0" algn="l" rtl="0">
              <a:spcBef>
                <a:spcPts val="0"/>
              </a:spcBef>
              <a:spcAft>
                <a:spcPts val="0"/>
              </a:spcAft>
              <a:buNone/>
            </a:pPr>
            <a:r>
              <a:rPr lang="en-US" sz="2800" dirty="0"/>
              <a:t>Offline </a:t>
            </a:r>
            <a:r>
              <a:rPr lang="en-US" sz="2800" dirty="0" err="1"/>
              <a:t>challanges</a:t>
            </a:r>
            <a:endParaRPr sz="2800" dirty="0"/>
          </a:p>
          <a:p>
            <a:pPr marL="0" lvl="0" indent="0" algn="l" rtl="0">
              <a:spcBef>
                <a:spcPts val="0"/>
              </a:spcBef>
              <a:spcAft>
                <a:spcPts val="0"/>
              </a:spcAft>
              <a:buNone/>
            </a:pPr>
            <a:r>
              <a:rPr lang="en-US" sz="2800" dirty="0"/>
              <a:t>«Tips and trick»</a:t>
            </a:r>
            <a:endParaRPr sz="2800" dirty="0"/>
          </a:p>
          <a:p>
            <a:pPr marL="0" lvl="0" indent="0" algn="l" rtl="0">
              <a:spcBef>
                <a:spcPts val="0"/>
              </a:spcBef>
              <a:spcAft>
                <a:spcPts val="0"/>
              </a:spcAft>
              <a:buNone/>
            </a:pPr>
            <a:r>
              <a:rPr lang="en-US" sz="2800" dirty="0"/>
              <a:t>Summary</a:t>
            </a:r>
            <a:endParaRPr dirty="0"/>
          </a:p>
        </p:txBody>
      </p:sp>
      <p:sp>
        <p:nvSpPr>
          <p:cNvPr id="488" name="Google Shape;488;p29"/>
          <p:cNvSpPr txBox="1">
            <a:spLocks noGrp="1"/>
          </p:cNvSpPr>
          <p:nvPr>
            <p:ph type="sldNum" idx="12"/>
          </p:nvPr>
        </p:nvSpPr>
        <p:spPr>
          <a:xfrm>
            <a:off x="11105133" y="6458380"/>
            <a:ext cx="196215" cy="163195"/>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38100" marR="0" lvl="0"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1pPr>
            <a:lvl2pPr marL="38100" marR="0" lvl="1"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2pPr>
            <a:lvl3pPr marL="38100" marR="0" lvl="2"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3pPr>
            <a:lvl4pPr marL="38100" marR="0" lvl="3"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4pPr>
            <a:lvl5pPr marL="38100" marR="0" lvl="4"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5pPr>
            <a:lvl6pPr marL="38100" marR="0" lvl="5"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6pPr>
            <a:lvl7pPr marL="38100" marR="0" lvl="6"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7pPr>
            <a:lvl8pPr marL="38100" marR="0" lvl="7"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8pPr>
            <a:lvl9pPr marL="38100" marR="0" lvl="8" indent="0" algn="l" rtl="0">
              <a:lnSpc>
                <a:spcPct val="100000"/>
              </a:lnSpc>
              <a:spcBef>
                <a:spcPts val="0"/>
              </a:spcBef>
              <a:spcAft>
                <a:spcPts val="0"/>
              </a:spcAft>
              <a:buClr>
                <a:srgbClr val="000000"/>
              </a:buClr>
              <a:buFont typeface="Arial"/>
              <a:buNone/>
              <a:defRPr sz="900" b="0" i="0" u="none" strike="noStrike" cap="none">
                <a:solidFill>
                  <a:srgbClr val="888888"/>
                </a:solidFill>
                <a:latin typeface="Trebuchet MS"/>
                <a:ea typeface="Trebuchet MS"/>
                <a:cs typeface="Trebuchet MS"/>
                <a:sym typeface="Trebuchet MS"/>
              </a:defRPr>
            </a:lvl9pPr>
          </a:lstStyle>
          <a:p>
            <a:pPr marL="0" marR="0" lvl="0" indent="0" algn="r" rtl="0">
              <a:spcBef>
                <a:spcPts val="0"/>
              </a:spcBef>
              <a:spcAft>
                <a:spcPts val="0"/>
              </a:spcAft>
              <a:buNone/>
            </a:pPr>
            <a:fld id="{00000000-1234-1234-1234-123412341234}" type="slidenum">
              <a:rPr lang="en-US" smtClean="0"/>
              <a:pPr marL="0" marR="0" lvl="0" indent="0" algn="r" rtl="0">
                <a:spcBef>
                  <a:spcPts val="0"/>
                </a:spcBef>
                <a:spcAft>
                  <a:spcPts val="0"/>
                </a:spcAft>
                <a:buNone/>
              </a:pPr>
              <a:t>79</a:t>
            </a:fld>
            <a:endParaRPr sz="900">
              <a:solidFill>
                <a:srgbClr val="888888"/>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667" y="5045964"/>
            <a:ext cx="4224655" cy="738505"/>
          </a:xfrm>
          <a:prstGeom prst="rect">
            <a:avLst/>
          </a:prstGeom>
        </p:spPr>
        <p:txBody>
          <a:bodyPr vert="horz" wrap="square" lIns="0" tIns="94615" rIns="0" bIns="0" rtlCol="0">
            <a:spAutoFit/>
          </a:bodyPr>
          <a:lstStyle/>
          <a:p>
            <a:pPr marL="12700">
              <a:lnSpc>
                <a:spcPct val="100000"/>
              </a:lnSpc>
              <a:spcBef>
                <a:spcPts val="745"/>
              </a:spcBef>
            </a:pPr>
            <a:r>
              <a:rPr sz="1800" b="1" spc="-5" dirty="0">
                <a:solidFill>
                  <a:srgbClr val="2D75B6"/>
                </a:solidFill>
                <a:latin typeface="Tahoma"/>
                <a:cs typeface="Tahoma"/>
              </a:rPr>
              <a:t>TrainyFly</a:t>
            </a:r>
            <a:endParaRPr sz="1800">
              <a:latin typeface="Tahoma"/>
              <a:cs typeface="Tahoma"/>
            </a:endParaRPr>
          </a:p>
          <a:p>
            <a:pPr marL="61594">
              <a:lnSpc>
                <a:spcPct val="100000"/>
              </a:lnSpc>
              <a:spcBef>
                <a:spcPts val="645"/>
              </a:spcBef>
            </a:pPr>
            <a:r>
              <a:rPr sz="1800" spc="-10" dirty="0">
                <a:solidFill>
                  <a:srgbClr val="2D75B6"/>
                </a:solidFill>
                <a:latin typeface="Tahoma"/>
                <a:cs typeface="Tahoma"/>
              </a:rPr>
              <a:t>No.</a:t>
            </a:r>
            <a:r>
              <a:rPr sz="1800" spc="30" dirty="0">
                <a:solidFill>
                  <a:srgbClr val="2D75B6"/>
                </a:solidFill>
                <a:latin typeface="Tahoma"/>
                <a:cs typeface="Tahoma"/>
              </a:rPr>
              <a:t> </a:t>
            </a:r>
            <a:r>
              <a:rPr sz="1800" spc="-10" dirty="0">
                <a:solidFill>
                  <a:srgbClr val="2D75B6"/>
                </a:solidFill>
                <a:latin typeface="Tahoma"/>
                <a:cs typeface="Tahoma"/>
              </a:rPr>
              <a:t>2022-1-LV01-KA210-ADU-000084264</a:t>
            </a:r>
            <a:endParaRPr sz="1800">
              <a:latin typeface="Tahoma"/>
              <a:cs typeface="Tahoma"/>
            </a:endParaRPr>
          </a:p>
        </p:txBody>
      </p:sp>
      <p:grpSp>
        <p:nvGrpSpPr>
          <p:cNvPr id="3" name="object 3"/>
          <p:cNvGrpSpPr/>
          <p:nvPr/>
        </p:nvGrpSpPr>
        <p:grpSpPr>
          <a:xfrm>
            <a:off x="-3175" y="0"/>
            <a:ext cx="4014470" cy="6861175"/>
            <a:chOff x="-3175" y="0"/>
            <a:chExt cx="4014470" cy="6861175"/>
          </a:xfrm>
        </p:grpSpPr>
        <p:pic>
          <p:nvPicPr>
            <p:cNvPr id="4" name="object 4"/>
            <p:cNvPicPr/>
            <p:nvPr/>
          </p:nvPicPr>
          <p:blipFill>
            <a:blip r:embed="rId2" cstate="print"/>
            <a:stretch>
              <a:fillRect/>
            </a:stretch>
          </p:blipFill>
          <p:spPr>
            <a:xfrm>
              <a:off x="0" y="5737859"/>
              <a:ext cx="4011167" cy="1120138"/>
            </a:xfrm>
            <a:prstGeom prst="rect">
              <a:avLst/>
            </a:prstGeom>
          </p:spPr>
        </p:pic>
        <p:sp>
          <p:nvSpPr>
            <p:cNvPr id="5" name="object 5"/>
            <p:cNvSpPr/>
            <p:nvPr/>
          </p:nvSpPr>
          <p:spPr>
            <a:xfrm>
              <a:off x="0" y="0"/>
              <a:ext cx="1238250" cy="3105150"/>
            </a:xfrm>
            <a:custGeom>
              <a:avLst/>
              <a:gdLst/>
              <a:ahLst/>
              <a:cxnLst/>
              <a:rect l="l" t="t" r="r" b="b"/>
              <a:pathLst>
                <a:path w="1238250" h="3105150">
                  <a:moveTo>
                    <a:pt x="1238250" y="0"/>
                  </a:moveTo>
                  <a:lnTo>
                    <a:pt x="0" y="3105150"/>
                  </a:lnTo>
                </a:path>
              </a:pathLst>
            </a:custGeom>
            <a:ln w="3175">
              <a:solidFill>
                <a:srgbClr val="000000"/>
              </a:solidFill>
            </a:ln>
          </p:spPr>
          <p:txBody>
            <a:bodyPr wrap="square" lIns="0" tIns="0" rIns="0" bIns="0" rtlCol="0"/>
            <a:lstStyle/>
            <a:p>
              <a:endParaRPr/>
            </a:p>
          </p:txBody>
        </p:sp>
        <p:sp>
          <p:nvSpPr>
            <p:cNvPr id="6" name="object 6"/>
            <p:cNvSpPr/>
            <p:nvPr/>
          </p:nvSpPr>
          <p:spPr>
            <a:xfrm>
              <a:off x="0" y="0"/>
              <a:ext cx="2238375" cy="2476500"/>
            </a:xfrm>
            <a:custGeom>
              <a:avLst/>
              <a:gdLst/>
              <a:ahLst/>
              <a:cxnLst/>
              <a:rect l="l" t="t" r="r" b="b"/>
              <a:pathLst>
                <a:path w="2238375" h="2476500">
                  <a:moveTo>
                    <a:pt x="2238375" y="0"/>
                  </a:moveTo>
                  <a:lnTo>
                    <a:pt x="0" y="2476500"/>
                  </a:lnTo>
                </a:path>
              </a:pathLst>
            </a:custGeom>
            <a:ln w="6350">
              <a:solidFill>
                <a:srgbClr val="000000"/>
              </a:solidFill>
            </a:ln>
          </p:spPr>
          <p:txBody>
            <a:bodyPr wrap="square" lIns="0" tIns="0" rIns="0" bIns="0" rtlCol="0"/>
            <a:lstStyle/>
            <a:p>
              <a:endParaRPr/>
            </a:p>
          </p:txBody>
        </p:sp>
      </p:grpSp>
      <p:sp>
        <p:nvSpPr>
          <p:cNvPr id="7" name="object 7"/>
          <p:cNvSpPr txBox="1">
            <a:spLocks noGrp="1"/>
          </p:cNvSpPr>
          <p:nvPr>
            <p:ph type="title"/>
          </p:nvPr>
        </p:nvSpPr>
        <p:spPr>
          <a:xfrm>
            <a:off x="1835911" y="535304"/>
            <a:ext cx="5067300" cy="452120"/>
          </a:xfrm>
          <a:prstGeom prst="rect">
            <a:avLst/>
          </a:prstGeom>
        </p:spPr>
        <p:txBody>
          <a:bodyPr vert="horz" wrap="square" lIns="0" tIns="12065" rIns="0" bIns="0" rtlCol="0">
            <a:spAutoFit/>
          </a:bodyPr>
          <a:lstStyle/>
          <a:p>
            <a:pPr marL="12700">
              <a:lnSpc>
                <a:spcPct val="100000"/>
              </a:lnSpc>
              <a:spcBef>
                <a:spcPts val="95"/>
              </a:spcBef>
            </a:pPr>
            <a:r>
              <a:rPr spc="90" dirty="0"/>
              <a:t>RESULTS</a:t>
            </a:r>
            <a:r>
              <a:rPr spc="235" dirty="0"/>
              <a:t> </a:t>
            </a:r>
            <a:r>
              <a:rPr spc="90" dirty="0"/>
              <a:t>AFTER</a:t>
            </a:r>
            <a:r>
              <a:rPr spc="210" dirty="0"/>
              <a:t> </a:t>
            </a:r>
            <a:r>
              <a:rPr spc="60" dirty="0"/>
              <a:t>THE</a:t>
            </a:r>
            <a:r>
              <a:rPr spc="204" dirty="0"/>
              <a:t> </a:t>
            </a:r>
            <a:r>
              <a:rPr spc="55" dirty="0"/>
              <a:t>PROJECT</a:t>
            </a:r>
          </a:p>
        </p:txBody>
      </p:sp>
      <p:grpSp>
        <p:nvGrpSpPr>
          <p:cNvPr id="8" name="object 8"/>
          <p:cNvGrpSpPr/>
          <p:nvPr/>
        </p:nvGrpSpPr>
        <p:grpSpPr>
          <a:xfrm>
            <a:off x="7042150" y="0"/>
            <a:ext cx="3441700" cy="3441700"/>
            <a:chOff x="7042150" y="0"/>
            <a:chExt cx="3441700" cy="3441700"/>
          </a:xfrm>
        </p:grpSpPr>
        <p:sp>
          <p:nvSpPr>
            <p:cNvPr id="9" name="object 9"/>
            <p:cNvSpPr/>
            <p:nvPr/>
          </p:nvSpPr>
          <p:spPr>
            <a:xfrm>
              <a:off x="7048500" y="0"/>
              <a:ext cx="3429000" cy="3429000"/>
            </a:xfrm>
            <a:custGeom>
              <a:avLst/>
              <a:gdLst/>
              <a:ahLst/>
              <a:cxnLst/>
              <a:rect l="l" t="t" r="r" b="b"/>
              <a:pathLst>
                <a:path w="3429000" h="3429000">
                  <a:moveTo>
                    <a:pt x="1714500" y="0"/>
                  </a:moveTo>
                  <a:lnTo>
                    <a:pt x="0" y="3429000"/>
                  </a:lnTo>
                  <a:lnTo>
                    <a:pt x="3429000" y="3429000"/>
                  </a:lnTo>
                  <a:lnTo>
                    <a:pt x="1714500" y="0"/>
                  </a:lnTo>
                  <a:close/>
                </a:path>
              </a:pathLst>
            </a:custGeom>
            <a:solidFill>
              <a:srgbClr val="FFC000"/>
            </a:solidFill>
          </p:spPr>
          <p:txBody>
            <a:bodyPr wrap="square" lIns="0" tIns="0" rIns="0" bIns="0" rtlCol="0"/>
            <a:lstStyle/>
            <a:p>
              <a:endParaRPr/>
            </a:p>
          </p:txBody>
        </p:sp>
        <p:sp>
          <p:nvSpPr>
            <p:cNvPr id="10" name="object 10"/>
            <p:cNvSpPr/>
            <p:nvPr/>
          </p:nvSpPr>
          <p:spPr>
            <a:xfrm>
              <a:off x="7048500" y="0"/>
              <a:ext cx="3429000" cy="3429000"/>
            </a:xfrm>
            <a:custGeom>
              <a:avLst/>
              <a:gdLst/>
              <a:ahLst/>
              <a:cxnLst/>
              <a:rect l="l" t="t" r="r" b="b"/>
              <a:pathLst>
                <a:path w="3429000" h="3429000">
                  <a:moveTo>
                    <a:pt x="0" y="3429000"/>
                  </a:moveTo>
                  <a:lnTo>
                    <a:pt x="1714500" y="0"/>
                  </a:lnTo>
                  <a:lnTo>
                    <a:pt x="3429000" y="3429000"/>
                  </a:lnTo>
                  <a:lnTo>
                    <a:pt x="0" y="3429000"/>
                  </a:lnTo>
                  <a:close/>
                </a:path>
              </a:pathLst>
            </a:custGeom>
            <a:ln w="12700">
              <a:solidFill>
                <a:srgbClr val="FFFFFF"/>
              </a:solidFill>
            </a:ln>
          </p:spPr>
          <p:txBody>
            <a:bodyPr wrap="square" lIns="0" tIns="0" rIns="0" bIns="0" rtlCol="0"/>
            <a:lstStyle/>
            <a:p>
              <a:endParaRPr/>
            </a:p>
          </p:txBody>
        </p:sp>
      </p:grpSp>
      <p:sp>
        <p:nvSpPr>
          <p:cNvPr id="11" name="object 11"/>
          <p:cNvSpPr txBox="1"/>
          <p:nvPr/>
        </p:nvSpPr>
        <p:spPr>
          <a:xfrm>
            <a:off x="8073643" y="2128469"/>
            <a:ext cx="1381125" cy="836294"/>
          </a:xfrm>
          <a:prstGeom prst="rect">
            <a:avLst/>
          </a:prstGeom>
        </p:spPr>
        <p:txBody>
          <a:bodyPr vert="horz" wrap="square" lIns="0" tIns="41275" rIns="0" bIns="0" rtlCol="0">
            <a:spAutoFit/>
          </a:bodyPr>
          <a:lstStyle/>
          <a:p>
            <a:pPr marL="12700" marR="5080" indent="42545" algn="just">
              <a:lnSpc>
                <a:spcPct val="90100"/>
              </a:lnSpc>
              <a:spcBef>
                <a:spcPts val="325"/>
              </a:spcBef>
            </a:pPr>
            <a:r>
              <a:rPr sz="1900" spc="-20" dirty="0">
                <a:solidFill>
                  <a:srgbClr val="001F5F"/>
                </a:solidFill>
                <a:latin typeface="Trebuchet MS"/>
                <a:cs typeface="Trebuchet MS"/>
              </a:rPr>
              <a:t>Courses</a:t>
            </a:r>
            <a:r>
              <a:rPr sz="1900" spc="-100" dirty="0">
                <a:solidFill>
                  <a:srgbClr val="001F5F"/>
                </a:solidFill>
                <a:latin typeface="Trebuchet MS"/>
                <a:cs typeface="Trebuchet MS"/>
              </a:rPr>
              <a:t> </a:t>
            </a:r>
            <a:r>
              <a:rPr sz="1900" spc="455" dirty="0">
                <a:solidFill>
                  <a:srgbClr val="001F5F"/>
                </a:solidFill>
                <a:latin typeface="Trebuchet MS"/>
                <a:cs typeface="Trebuchet MS"/>
              </a:rPr>
              <a:t>–</a:t>
            </a:r>
            <a:r>
              <a:rPr sz="1900" spc="-105" dirty="0">
                <a:solidFill>
                  <a:srgbClr val="001F5F"/>
                </a:solidFill>
                <a:latin typeface="Trebuchet MS"/>
                <a:cs typeface="Trebuchet MS"/>
              </a:rPr>
              <a:t> </a:t>
            </a:r>
            <a:r>
              <a:rPr sz="1900" spc="-55" dirty="0">
                <a:solidFill>
                  <a:srgbClr val="001F5F"/>
                </a:solidFill>
                <a:latin typeface="Trebuchet MS"/>
                <a:cs typeface="Trebuchet MS"/>
              </a:rPr>
              <a:t>in </a:t>
            </a:r>
            <a:r>
              <a:rPr sz="1900" spc="-560" dirty="0">
                <a:solidFill>
                  <a:srgbClr val="001F5F"/>
                </a:solidFill>
                <a:latin typeface="Trebuchet MS"/>
                <a:cs typeface="Trebuchet MS"/>
              </a:rPr>
              <a:t> </a:t>
            </a:r>
            <a:r>
              <a:rPr sz="1900" spc="55" dirty="0">
                <a:solidFill>
                  <a:srgbClr val="001F5F"/>
                </a:solidFill>
                <a:latin typeface="Trebuchet MS"/>
                <a:cs typeface="Trebuchet MS"/>
              </a:rPr>
              <a:t>a</a:t>
            </a:r>
            <a:r>
              <a:rPr sz="1900" spc="-90" dirty="0">
                <a:solidFill>
                  <a:srgbClr val="001F5F"/>
                </a:solidFill>
                <a:latin typeface="Trebuchet MS"/>
                <a:cs typeface="Trebuchet MS"/>
              </a:rPr>
              <a:t>ll</a:t>
            </a:r>
            <a:r>
              <a:rPr sz="1900" spc="-65" dirty="0">
                <a:solidFill>
                  <a:srgbClr val="001F5F"/>
                </a:solidFill>
                <a:latin typeface="Trebuchet MS"/>
                <a:cs typeface="Trebuchet MS"/>
              </a:rPr>
              <a:t> </a:t>
            </a:r>
            <a:r>
              <a:rPr sz="1900" spc="-70" dirty="0">
                <a:solidFill>
                  <a:srgbClr val="001F5F"/>
                </a:solidFill>
                <a:latin typeface="Trebuchet MS"/>
                <a:cs typeface="Trebuchet MS"/>
              </a:rPr>
              <a:t>the</a:t>
            </a:r>
            <a:r>
              <a:rPr sz="1900" spc="-75" dirty="0">
                <a:solidFill>
                  <a:srgbClr val="001F5F"/>
                </a:solidFill>
                <a:latin typeface="Trebuchet MS"/>
                <a:cs typeface="Trebuchet MS"/>
              </a:rPr>
              <a:t> </a:t>
            </a:r>
            <a:r>
              <a:rPr sz="1900" spc="-35" dirty="0">
                <a:solidFill>
                  <a:srgbClr val="001F5F"/>
                </a:solidFill>
                <a:latin typeface="Trebuchet MS"/>
                <a:cs typeface="Trebuchet MS"/>
              </a:rPr>
              <a:t>nati</a:t>
            </a:r>
            <a:r>
              <a:rPr sz="1900" spc="-75" dirty="0">
                <a:solidFill>
                  <a:srgbClr val="001F5F"/>
                </a:solidFill>
                <a:latin typeface="Trebuchet MS"/>
                <a:cs typeface="Trebuchet MS"/>
              </a:rPr>
              <a:t>v</a:t>
            </a:r>
            <a:r>
              <a:rPr sz="1900" spc="-60" dirty="0">
                <a:solidFill>
                  <a:srgbClr val="001F5F"/>
                </a:solidFill>
                <a:latin typeface="Trebuchet MS"/>
                <a:cs typeface="Trebuchet MS"/>
              </a:rPr>
              <a:t>e  </a:t>
            </a:r>
            <a:r>
              <a:rPr sz="1900" spc="5" dirty="0">
                <a:solidFill>
                  <a:srgbClr val="001F5F"/>
                </a:solidFill>
                <a:latin typeface="Trebuchet MS"/>
                <a:cs typeface="Trebuchet MS"/>
              </a:rPr>
              <a:t>languages</a:t>
            </a:r>
            <a:endParaRPr sz="1900">
              <a:latin typeface="Trebuchet MS"/>
              <a:cs typeface="Trebuchet MS"/>
            </a:endParaRPr>
          </a:p>
        </p:txBody>
      </p:sp>
      <p:grpSp>
        <p:nvGrpSpPr>
          <p:cNvPr id="12" name="object 12"/>
          <p:cNvGrpSpPr/>
          <p:nvPr/>
        </p:nvGrpSpPr>
        <p:grpSpPr>
          <a:xfrm>
            <a:off x="5327650" y="3422650"/>
            <a:ext cx="3441700" cy="3441700"/>
            <a:chOff x="5327650" y="3422650"/>
            <a:chExt cx="3441700" cy="3441700"/>
          </a:xfrm>
        </p:grpSpPr>
        <p:sp>
          <p:nvSpPr>
            <p:cNvPr id="13" name="object 13"/>
            <p:cNvSpPr/>
            <p:nvPr/>
          </p:nvSpPr>
          <p:spPr>
            <a:xfrm>
              <a:off x="5334000" y="3429000"/>
              <a:ext cx="3429000" cy="3429000"/>
            </a:xfrm>
            <a:custGeom>
              <a:avLst/>
              <a:gdLst/>
              <a:ahLst/>
              <a:cxnLst/>
              <a:rect l="l" t="t" r="r" b="b"/>
              <a:pathLst>
                <a:path w="3429000" h="3429000">
                  <a:moveTo>
                    <a:pt x="1714500" y="0"/>
                  </a:moveTo>
                  <a:lnTo>
                    <a:pt x="0" y="3428999"/>
                  </a:lnTo>
                  <a:lnTo>
                    <a:pt x="3429000" y="3428999"/>
                  </a:lnTo>
                  <a:lnTo>
                    <a:pt x="1714500" y="0"/>
                  </a:lnTo>
                  <a:close/>
                </a:path>
              </a:pathLst>
            </a:custGeom>
            <a:solidFill>
              <a:srgbClr val="67EE20"/>
            </a:solidFill>
          </p:spPr>
          <p:txBody>
            <a:bodyPr wrap="square" lIns="0" tIns="0" rIns="0" bIns="0" rtlCol="0"/>
            <a:lstStyle/>
            <a:p>
              <a:endParaRPr/>
            </a:p>
          </p:txBody>
        </p:sp>
        <p:sp>
          <p:nvSpPr>
            <p:cNvPr id="14" name="object 14"/>
            <p:cNvSpPr/>
            <p:nvPr/>
          </p:nvSpPr>
          <p:spPr>
            <a:xfrm>
              <a:off x="5334000" y="3429000"/>
              <a:ext cx="3429000" cy="3429000"/>
            </a:xfrm>
            <a:custGeom>
              <a:avLst/>
              <a:gdLst/>
              <a:ahLst/>
              <a:cxnLst/>
              <a:rect l="l" t="t" r="r" b="b"/>
              <a:pathLst>
                <a:path w="3429000" h="3429000">
                  <a:moveTo>
                    <a:pt x="0" y="3428999"/>
                  </a:moveTo>
                  <a:lnTo>
                    <a:pt x="1714500" y="0"/>
                  </a:lnTo>
                  <a:lnTo>
                    <a:pt x="3429000" y="3428999"/>
                  </a:lnTo>
                  <a:lnTo>
                    <a:pt x="0" y="3428999"/>
                  </a:lnTo>
                  <a:close/>
                </a:path>
              </a:pathLst>
            </a:custGeom>
            <a:ln w="12699">
              <a:solidFill>
                <a:srgbClr val="FFFFFF"/>
              </a:solidFill>
            </a:ln>
          </p:spPr>
          <p:txBody>
            <a:bodyPr wrap="square" lIns="0" tIns="0" rIns="0" bIns="0" rtlCol="0"/>
            <a:lstStyle/>
            <a:p>
              <a:endParaRPr/>
            </a:p>
          </p:txBody>
        </p:sp>
      </p:grpSp>
      <p:sp>
        <p:nvSpPr>
          <p:cNvPr id="15" name="object 15"/>
          <p:cNvSpPr txBox="1"/>
          <p:nvPr/>
        </p:nvSpPr>
        <p:spPr>
          <a:xfrm>
            <a:off x="6281165" y="5428284"/>
            <a:ext cx="1535430" cy="1096645"/>
          </a:xfrm>
          <a:prstGeom prst="rect">
            <a:avLst/>
          </a:prstGeom>
        </p:spPr>
        <p:txBody>
          <a:bodyPr vert="horz" wrap="square" lIns="0" tIns="45085" rIns="0" bIns="0" rtlCol="0">
            <a:spAutoFit/>
          </a:bodyPr>
          <a:lstStyle/>
          <a:p>
            <a:pPr marL="12065" marR="5080" indent="635" algn="ctr">
              <a:lnSpc>
                <a:spcPts val="2050"/>
              </a:lnSpc>
              <a:spcBef>
                <a:spcPts val="355"/>
              </a:spcBef>
            </a:pPr>
            <a:r>
              <a:rPr sz="1900" spc="-40" dirty="0">
                <a:solidFill>
                  <a:srgbClr val="FFFFFF"/>
                </a:solidFill>
                <a:latin typeface="Trebuchet MS"/>
                <a:cs typeface="Trebuchet MS"/>
              </a:rPr>
              <a:t>Course </a:t>
            </a:r>
            <a:r>
              <a:rPr sz="1900" spc="-95" dirty="0">
                <a:solidFill>
                  <a:srgbClr val="FFFFFF"/>
                </a:solidFill>
                <a:latin typeface="Trebuchet MS"/>
                <a:cs typeface="Trebuchet MS"/>
              </a:rPr>
              <a:t>feel </a:t>
            </a:r>
            <a:r>
              <a:rPr sz="1900" spc="-90" dirty="0">
                <a:solidFill>
                  <a:srgbClr val="FFFFFF"/>
                </a:solidFill>
                <a:latin typeface="Trebuchet MS"/>
                <a:cs typeface="Trebuchet MS"/>
              </a:rPr>
              <a:t> </a:t>
            </a:r>
            <a:r>
              <a:rPr sz="1900" spc="-30" dirty="0">
                <a:solidFill>
                  <a:srgbClr val="FFFFFF"/>
                </a:solidFill>
                <a:latin typeface="Trebuchet MS"/>
                <a:cs typeface="Trebuchet MS"/>
              </a:rPr>
              <a:t>applied </a:t>
            </a:r>
            <a:r>
              <a:rPr sz="1900" spc="-5" dirty="0">
                <a:solidFill>
                  <a:srgbClr val="FFFFFF"/>
                </a:solidFill>
                <a:latin typeface="Trebuchet MS"/>
                <a:cs typeface="Trebuchet MS"/>
              </a:rPr>
              <a:t>2 </a:t>
            </a:r>
            <a:r>
              <a:rPr sz="1900" dirty="0">
                <a:solidFill>
                  <a:srgbClr val="FFFFFF"/>
                </a:solidFill>
                <a:latin typeface="Trebuchet MS"/>
                <a:cs typeface="Trebuchet MS"/>
              </a:rPr>
              <a:t> </a:t>
            </a:r>
            <a:r>
              <a:rPr sz="1900" spc="-55" dirty="0">
                <a:solidFill>
                  <a:srgbClr val="FFFFFF"/>
                </a:solidFill>
                <a:latin typeface="Trebuchet MS"/>
                <a:cs typeface="Trebuchet MS"/>
              </a:rPr>
              <a:t>y</a:t>
            </a:r>
            <a:r>
              <a:rPr sz="1900" spc="-95" dirty="0">
                <a:solidFill>
                  <a:srgbClr val="FFFFFF"/>
                </a:solidFill>
                <a:latin typeface="Trebuchet MS"/>
                <a:cs typeface="Trebuchet MS"/>
              </a:rPr>
              <a:t>e</a:t>
            </a:r>
            <a:r>
              <a:rPr sz="1900" spc="50" dirty="0">
                <a:solidFill>
                  <a:srgbClr val="FFFFFF"/>
                </a:solidFill>
                <a:latin typeface="Trebuchet MS"/>
                <a:cs typeface="Trebuchet MS"/>
              </a:rPr>
              <a:t>a</a:t>
            </a:r>
            <a:r>
              <a:rPr sz="1900" spc="-145" dirty="0">
                <a:solidFill>
                  <a:srgbClr val="FFFFFF"/>
                </a:solidFill>
                <a:latin typeface="Trebuchet MS"/>
                <a:cs typeface="Trebuchet MS"/>
              </a:rPr>
              <a:t>r</a:t>
            </a:r>
            <a:r>
              <a:rPr sz="1900" spc="60" dirty="0">
                <a:solidFill>
                  <a:srgbClr val="FFFFFF"/>
                </a:solidFill>
                <a:latin typeface="Trebuchet MS"/>
                <a:cs typeface="Trebuchet MS"/>
              </a:rPr>
              <a:t>s</a:t>
            </a:r>
            <a:r>
              <a:rPr sz="1900" spc="-60" dirty="0">
                <a:solidFill>
                  <a:srgbClr val="FFFFFF"/>
                </a:solidFill>
                <a:latin typeface="Trebuchet MS"/>
                <a:cs typeface="Trebuchet MS"/>
              </a:rPr>
              <a:t> </a:t>
            </a:r>
            <a:r>
              <a:rPr sz="1900" spc="50" dirty="0">
                <a:solidFill>
                  <a:srgbClr val="FFFFFF"/>
                </a:solidFill>
                <a:latin typeface="Trebuchet MS"/>
                <a:cs typeface="Trebuchet MS"/>
              </a:rPr>
              <a:t>a</a:t>
            </a:r>
            <a:r>
              <a:rPr sz="1900" spc="-85" dirty="0">
                <a:solidFill>
                  <a:srgbClr val="FFFFFF"/>
                </a:solidFill>
                <a:latin typeface="Trebuchet MS"/>
                <a:cs typeface="Trebuchet MS"/>
              </a:rPr>
              <a:t>f</a:t>
            </a:r>
            <a:r>
              <a:rPr sz="1900" spc="-114" dirty="0">
                <a:solidFill>
                  <a:srgbClr val="FFFFFF"/>
                </a:solidFill>
                <a:latin typeface="Trebuchet MS"/>
                <a:cs typeface="Trebuchet MS"/>
              </a:rPr>
              <a:t>t</a:t>
            </a:r>
            <a:r>
              <a:rPr sz="1900" spc="-90" dirty="0">
                <a:solidFill>
                  <a:srgbClr val="FFFFFF"/>
                </a:solidFill>
                <a:latin typeface="Trebuchet MS"/>
                <a:cs typeface="Trebuchet MS"/>
              </a:rPr>
              <a:t>er</a:t>
            </a:r>
            <a:r>
              <a:rPr sz="1900" spc="-60" dirty="0">
                <a:solidFill>
                  <a:srgbClr val="FFFFFF"/>
                </a:solidFill>
                <a:latin typeface="Trebuchet MS"/>
                <a:cs typeface="Trebuchet MS"/>
              </a:rPr>
              <a:t> the  </a:t>
            </a:r>
            <a:r>
              <a:rPr sz="1900" spc="-90" dirty="0">
                <a:solidFill>
                  <a:srgbClr val="FFFFFF"/>
                </a:solidFill>
                <a:latin typeface="Trebuchet MS"/>
                <a:cs typeface="Trebuchet MS"/>
              </a:rPr>
              <a:t>project</a:t>
            </a:r>
            <a:endParaRPr sz="1900">
              <a:latin typeface="Trebuchet MS"/>
              <a:cs typeface="Trebuchet MS"/>
            </a:endParaRPr>
          </a:p>
        </p:txBody>
      </p:sp>
      <p:grpSp>
        <p:nvGrpSpPr>
          <p:cNvPr id="16" name="object 16"/>
          <p:cNvGrpSpPr/>
          <p:nvPr/>
        </p:nvGrpSpPr>
        <p:grpSpPr>
          <a:xfrm>
            <a:off x="7042150" y="3422650"/>
            <a:ext cx="3441700" cy="3441700"/>
            <a:chOff x="7042150" y="3422650"/>
            <a:chExt cx="3441700" cy="3441700"/>
          </a:xfrm>
        </p:grpSpPr>
        <p:sp>
          <p:nvSpPr>
            <p:cNvPr id="17" name="object 17"/>
            <p:cNvSpPr/>
            <p:nvPr/>
          </p:nvSpPr>
          <p:spPr>
            <a:xfrm>
              <a:off x="7048500" y="3429000"/>
              <a:ext cx="3429000" cy="3429000"/>
            </a:xfrm>
            <a:custGeom>
              <a:avLst/>
              <a:gdLst/>
              <a:ahLst/>
              <a:cxnLst/>
              <a:rect l="l" t="t" r="r" b="b"/>
              <a:pathLst>
                <a:path w="3429000" h="3429000">
                  <a:moveTo>
                    <a:pt x="3429000" y="0"/>
                  </a:moveTo>
                  <a:lnTo>
                    <a:pt x="0" y="0"/>
                  </a:lnTo>
                  <a:lnTo>
                    <a:pt x="1714500" y="3428999"/>
                  </a:lnTo>
                  <a:lnTo>
                    <a:pt x="3429000" y="0"/>
                  </a:lnTo>
                  <a:close/>
                </a:path>
              </a:pathLst>
            </a:custGeom>
            <a:solidFill>
              <a:srgbClr val="3EE09B"/>
            </a:solidFill>
          </p:spPr>
          <p:txBody>
            <a:bodyPr wrap="square" lIns="0" tIns="0" rIns="0" bIns="0" rtlCol="0"/>
            <a:lstStyle/>
            <a:p>
              <a:endParaRPr/>
            </a:p>
          </p:txBody>
        </p:sp>
        <p:sp>
          <p:nvSpPr>
            <p:cNvPr id="18" name="object 18"/>
            <p:cNvSpPr/>
            <p:nvPr/>
          </p:nvSpPr>
          <p:spPr>
            <a:xfrm>
              <a:off x="7048500" y="3429000"/>
              <a:ext cx="3429000" cy="3429000"/>
            </a:xfrm>
            <a:custGeom>
              <a:avLst/>
              <a:gdLst/>
              <a:ahLst/>
              <a:cxnLst/>
              <a:rect l="l" t="t" r="r" b="b"/>
              <a:pathLst>
                <a:path w="3429000" h="3429000">
                  <a:moveTo>
                    <a:pt x="3429000" y="0"/>
                  </a:moveTo>
                  <a:lnTo>
                    <a:pt x="1714500" y="3428999"/>
                  </a:lnTo>
                  <a:lnTo>
                    <a:pt x="0" y="0"/>
                  </a:lnTo>
                  <a:lnTo>
                    <a:pt x="3429000" y="0"/>
                  </a:lnTo>
                  <a:close/>
                </a:path>
              </a:pathLst>
            </a:custGeom>
            <a:ln w="12699">
              <a:solidFill>
                <a:srgbClr val="FFFFFF"/>
              </a:solidFill>
            </a:ln>
          </p:spPr>
          <p:txBody>
            <a:bodyPr wrap="square" lIns="0" tIns="0" rIns="0" bIns="0" rtlCol="0"/>
            <a:lstStyle/>
            <a:p>
              <a:endParaRPr/>
            </a:p>
          </p:txBody>
        </p:sp>
      </p:grpSp>
      <p:sp>
        <p:nvSpPr>
          <p:cNvPr id="19" name="object 19"/>
          <p:cNvSpPr txBox="1"/>
          <p:nvPr/>
        </p:nvSpPr>
        <p:spPr>
          <a:xfrm>
            <a:off x="7992871" y="3452317"/>
            <a:ext cx="1543685" cy="1617980"/>
          </a:xfrm>
          <a:prstGeom prst="rect">
            <a:avLst/>
          </a:prstGeom>
        </p:spPr>
        <p:txBody>
          <a:bodyPr vert="horz" wrap="square" lIns="0" tIns="41275" rIns="0" bIns="0" rtlCol="0">
            <a:spAutoFit/>
          </a:bodyPr>
          <a:lstStyle/>
          <a:p>
            <a:pPr marL="12700" marR="5080" algn="ctr">
              <a:lnSpc>
                <a:spcPct val="90000"/>
              </a:lnSpc>
              <a:spcBef>
                <a:spcPts val="325"/>
              </a:spcBef>
            </a:pPr>
            <a:r>
              <a:rPr sz="1900" spc="-5" dirty="0">
                <a:solidFill>
                  <a:srgbClr val="FFFFFF"/>
                </a:solidFill>
                <a:latin typeface="Trebuchet MS"/>
                <a:cs typeface="Trebuchet MS"/>
              </a:rPr>
              <a:t>500</a:t>
            </a:r>
            <a:r>
              <a:rPr sz="1900" spc="-125" dirty="0">
                <a:solidFill>
                  <a:srgbClr val="FFFFFF"/>
                </a:solidFill>
                <a:latin typeface="Trebuchet MS"/>
                <a:cs typeface="Trebuchet MS"/>
              </a:rPr>
              <a:t> </a:t>
            </a:r>
            <a:r>
              <a:rPr sz="1900" spc="-20" dirty="0">
                <a:solidFill>
                  <a:srgbClr val="FFFFFF"/>
                </a:solidFill>
                <a:latin typeface="Trebuchet MS"/>
                <a:cs typeface="Trebuchet MS"/>
              </a:rPr>
              <a:t>persons</a:t>
            </a:r>
            <a:r>
              <a:rPr sz="1900" spc="-85" dirty="0">
                <a:solidFill>
                  <a:srgbClr val="FFFFFF"/>
                </a:solidFill>
                <a:latin typeface="Trebuchet MS"/>
                <a:cs typeface="Trebuchet MS"/>
              </a:rPr>
              <a:t> </a:t>
            </a:r>
            <a:r>
              <a:rPr sz="1900" spc="-30" dirty="0">
                <a:solidFill>
                  <a:srgbClr val="FFFFFF"/>
                </a:solidFill>
                <a:latin typeface="Trebuchet MS"/>
                <a:cs typeface="Trebuchet MS"/>
              </a:rPr>
              <a:t>(2 </a:t>
            </a:r>
            <a:r>
              <a:rPr sz="1900" spc="-560" dirty="0">
                <a:solidFill>
                  <a:srgbClr val="FFFFFF"/>
                </a:solidFill>
                <a:latin typeface="Trebuchet MS"/>
                <a:cs typeface="Trebuchet MS"/>
              </a:rPr>
              <a:t> </a:t>
            </a:r>
            <a:r>
              <a:rPr sz="1900" spc="-55" dirty="0">
                <a:solidFill>
                  <a:srgbClr val="FFFFFF"/>
                </a:solidFill>
                <a:latin typeface="Trebuchet MS"/>
                <a:cs typeface="Trebuchet MS"/>
              </a:rPr>
              <a:t>y</a:t>
            </a:r>
            <a:r>
              <a:rPr sz="1900" spc="-95" dirty="0">
                <a:solidFill>
                  <a:srgbClr val="FFFFFF"/>
                </a:solidFill>
                <a:latin typeface="Trebuchet MS"/>
                <a:cs typeface="Trebuchet MS"/>
              </a:rPr>
              <a:t>e</a:t>
            </a:r>
            <a:r>
              <a:rPr sz="1900" spc="50" dirty="0">
                <a:solidFill>
                  <a:srgbClr val="FFFFFF"/>
                </a:solidFill>
                <a:latin typeface="Trebuchet MS"/>
                <a:cs typeface="Trebuchet MS"/>
              </a:rPr>
              <a:t>a</a:t>
            </a:r>
            <a:r>
              <a:rPr sz="1900" spc="-145" dirty="0">
                <a:solidFill>
                  <a:srgbClr val="FFFFFF"/>
                </a:solidFill>
                <a:latin typeface="Trebuchet MS"/>
                <a:cs typeface="Trebuchet MS"/>
              </a:rPr>
              <a:t>r</a:t>
            </a:r>
            <a:r>
              <a:rPr sz="1900" spc="60" dirty="0">
                <a:solidFill>
                  <a:srgbClr val="FFFFFF"/>
                </a:solidFill>
                <a:latin typeface="Trebuchet MS"/>
                <a:cs typeface="Trebuchet MS"/>
              </a:rPr>
              <a:t>s</a:t>
            </a:r>
            <a:r>
              <a:rPr sz="1900" spc="-60" dirty="0">
                <a:solidFill>
                  <a:srgbClr val="FFFFFF"/>
                </a:solidFill>
                <a:latin typeface="Trebuchet MS"/>
                <a:cs typeface="Trebuchet MS"/>
              </a:rPr>
              <a:t> </a:t>
            </a:r>
            <a:r>
              <a:rPr sz="1900" spc="-45" dirty="0">
                <a:solidFill>
                  <a:srgbClr val="FFFFFF"/>
                </a:solidFill>
                <a:latin typeface="Trebuchet MS"/>
                <a:cs typeface="Trebuchet MS"/>
              </a:rPr>
              <a:t>af</a:t>
            </a:r>
            <a:r>
              <a:rPr sz="1900" spc="-60" dirty="0">
                <a:solidFill>
                  <a:srgbClr val="FFFFFF"/>
                </a:solidFill>
                <a:latin typeface="Trebuchet MS"/>
                <a:cs typeface="Trebuchet MS"/>
              </a:rPr>
              <a:t>t</a:t>
            </a:r>
            <a:r>
              <a:rPr sz="1900" spc="-80" dirty="0">
                <a:solidFill>
                  <a:srgbClr val="FFFFFF"/>
                </a:solidFill>
                <a:latin typeface="Trebuchet MS"/>
                <a:cs typeface="Trebuchet MS"/>
              </a:rPr>
              <a:t>e</a:t>
            </a:r>
            <a:r>
              <a:rPr sz="1900" spc="-100" dirty="0">
                <a:solidFill>
                  <a:srgbClr val="FFFFFF"/>
                </a:solidFill>
                <a:latin typeface="Trebuchet MS"/>
                <a:cs typeface="Trebuchet MS"/>
              </a:rPr>
              <a:t>r</a:t>
            </a:r>
            <a:r>
              <a:rPr sz="1900" spc="-70" dirty="0">
                <a:solidFill>
                  <a:srgbClr val="FFFFFF"/>
                </a:solidFill>
                <a:latin typeface="Trebuchet MS"/>
                <a:cs typeface="Trebuchet MS"/>
              </a:rPr>
              <a:t> </a:t>
            </a:r>
            <a:r>
              <a:rPr sz="1900" spc="-60" dirty="0">
                <a:solidFill>
                  <a:srgbClr val="FFFFFF"/>
                </a:solidFill>
                <a:latin typeface="Trebuchet MS"/>
                <a:cs typeface="Trebuchet MS"/>
              </a:rPr>
              <a:t>the  p</a:t>
            </a:r>
            <a:r>
              <a:rPr sz="1900" spc="-70" dirty="0">
                <a:solidFill>
                  <a:srgbClr val="FFFFFF"/>
                </a:solidFill>
                <a:latin typeface="Trebuchet MS"/>
                <a:cs typeface="Trebuchet MS"/>
              </a:rPr>
              <a:t>r</a:t>
            </a:r>
            <a:r>
              <a:rPr sz="1900" spc="-145" dirty="0">
                <a:solidFill>
                  <a:srgbClr val="FFFFFF"/>
                </a:solidFill>
                <a:latin typeface="Trebuchet MS"/>
                <a:cs typeface="Trebuchet MS"/>
              </a:rPr>
              <a:t>o</a:t>
            </a:r>
            <a:r>
              <a:rPr sz="1900" spc="-105" dirty="0">
                <a:solidFill>
                  <a:srgbClr val="FFFFFF"/>
                </a:solidFill>
                <a:latin typeface="Trebuchet MS"/>
                <a:cs typeface="Trebuchet MS"/>
              </a:rPr>
              <a:t>j</a:t>
            </a:r>
            <a:r>
              <a:rPr sz="1900" spc="-95" dirty="0">
                <a:solidFill>
                  <a:srgbClr val="FFFFFF"/>
                </a:solidFill>
                <a:latin typeface="Trebuchet MS"/>
                <a:cs typeface="Trebuchet MS"/>
              </a:rPr>
              <a:t>e</a:t>
            </a:r>
            <a:r>
              <a:rPr sz="1900" spc="-60" dirty="0">
                <a:solidFill>
                  <a:srgbClr val="FFFFFF"/>
                </a:solidFill>
                <a:latin typeface="Trebuchet MS"/>
                <a:cs typeface="Trebuchet MS"/>
              </a:rPr>
              <a:t>c</a:t>
            </a:r>
            <a:r>
              <a:rPr sz="1900" spc="-114" dirty="0">
                <a:solidFill>
                  <a:srgbClr val="FFFFFF"/>
                </a:solidFill>
                <a:latin typeface="Trebuchet MS"/>
                <a:cs typeface="Trebuchet MS"/>
              </a:rPr>
              <a:t>t</a:t>
            </a:r>
            <a:r>
              <a:rPr sz="1900" spc="-105" dirty="0">
                <a:solidFill>
                  <a:srgbClr val="FFFFFF"/>
                </a:solidFill>
                <a:latin typeface="Trebuchet MS"/>
                <a:cs typeface="Trebuchet MS"/>
              </a:rPr>
              <a:t>),</a:t>
            </a:r>
            <a:r>
              <a:rPr sz="1900" spc="-50" dirty="0">
                <a:solidFill>
                  <a:srgbClr val="FFFFFF"/>
                </a:solidFill>
                <a:latin typeface="Trebuchet MS"/>
                <a:cs typeface="Trebuchet MS"/>
              </a:rPr>
              <a:t> </a:t>
            </a:r>
            <a:r>
              <a:rPr sz="1900" spc="-20" dirty="0">
                <a:solidFill>
                  <a:srgbClr val="FFFFFF"/>
                </a:solidFill>
                <a:latin typeface="Trebuchet MS"/>
                <a:cs typeface="Trebuchet MS"/>
              </a:rPr>
              <a:t>at  </a:t>
            </a:r>
            <a:r>
              <a:rPr sz="1900" spc="-35" dirty="0">
                <a:solidFill>
                  <a:srgbClr val="FFFFFF"/>
                </a:solidFill>
                <a:latin typeface="Trebuchet MS"/>
                <a:cs typeface="Trebuchet MS"/>
              </a:rPr>
              <a:t>least </a:t>
            </a:r>
            <a:r>
              <a:rPr sz="1900" spc="-5" dirty="0">
                <a:solidFill>
                  <a:srgbClr val="FFFFFF"/>
                </a:solidFill>
                <a:latin typeface="Trebuchet MS"/>
                <a:cs typeface="Trebuchet MS"/>
              </a:rPr>
              <a:t>10 </a:t>
            </a:r>
            <a:r>
              <a:rPr sz="1900" dirty="0">
                <a:solidFill>
                  <a:srgbClr val="FFFFFF"/>
                </a:solidFill>
                <a:latin typeface="Trebuchet MS"/>
                <a:cs typeface="Trebuchet MS"/>
              </a:rPr>
              <a:t> </a:t>
            </a:r>
            <a:r>
              <a:rPr sz="1900" spc="-35" dirty="0">
                <a:solidFill>
                  <a:srgbClr val="FFFFFF"/>
                </a:solidFill>
                <a:latin typeface="Trebuchet MS"/>
                <a:cs typeface="Trebuchet MS"/>
              </a:rPr>
              <a:t>courses </a:t>
            </a:r>
            <a:r>
              <a:rPr sz="1900" spc="-30" dirty="0">
                <a:solidFill>
                  <a:srgbClr val="FFFFFF"/>
                </a:solidFill>
                <a:latin typeface="Trebuchet MS"/>
                <a:cs typeface="Trebuchet MS"/>
              </a:rPr>
              <a:t> </a:t>
            </a:r>
            <a:r>
              <a:rPr sz="1900" spc="-45" dirty="0">
                <a:solidFill>
                  <a:srgbClr val="FFFFFF"/>
                </a:solidFill>
                <a:latin typeface="Trebuchet MS"/>
                <a:cs typeface="Trebuchet MS"/>
              </a:rPr>
              <a:t>developed</a:t>
            </a:r>
            <a:endParaRPr sz="1900">
              <a:latin typeface="Trebuchet MS"/>
              <a:cs typeface="Trebuchet MS"/>
            </a:endParaRPr>
          </a:p>
        </p:txBody>
      </p:sp>
      <p:grpSp>
        <p:nvGrpSpPr>
          <p:cNvPr id="20" name="object 20"/>
          <p:cNvGrpSpPr/>
          <p:nvPr/>
        </p:nvGrpSpPr>
        <p:grpSpPr>
          <a:xfrm>
            <a:off x="8756650" y="3422650"/>
            <a:ext cx="3441700" cy="3441700"/>
            <a:chOff x="8756650" y="3422650"/>
            <a:chExt cx="3441700" cy="3441700"/>
          </a:xfrm>
        </p:grpSpPr>
        <p:sp>
          <p:nvSpPr>
            <p:cNvPr id="21" name="object 21"/>
            <p:cNvSpPr/>
            <p:nvPr/>
          </p:nvSpPr>
          <p:spPr>
            <a:xfrm>
              <a:off x="8763000" y="3429000"/>
              <a:ext cx="3429000" cy="3429000"/>
            </a:xfrm>
            <a:custGeom>
              <a:avLst/>
              <a:gdLst/>
              <a:ahLst/>
              <a:cxnLst/>
              <a:rect l="l" t="t" r="r" b="b"/>
              <a:pathLst>
                <a:path w="3429000" h="3429000">
                  <a:moveTo>
                    <a:pt x="1714500" y="0"/>
                  </a:moveTo>
                  <a:lnTo>
                    <a:pt x="0" y="3428999"/>
                  </a:lnTo>
                  <a:lnTo>
                    <a:pt x="3429000" y="3428999"/>
                  </a:lnTo>
                  <a:lnTo>
                    <a:pt x="1714500" y="0"/>
                  </a:lnTo>
                  <a:close/>
                </a:path>
              </a:pathLst>
            </a:custGeom>
            <a:solidFill>
              <a:srgbClr val="5B9BD4"/>
            </a:solidFill>
          </p:spPr>
          <p:txBody>
            <a:bodyPr wrap="square" lIns="0" tIns="0" rIns="0" bIns="0" rtlCol="0"/>
            <a:lstStyle/>
            <a:p>
              <a:endParaRPr/>
            </a:p>
          </p:txBody>
        </p:sp>
        <p:sp>
          <p:nvSpPr>
            <p:cNvPr id="22" name="object 22"/>
            <p:cNvSpPr/>
            <p:nvPr/>
          </p:nvSpPr>
          <p:spPr>
            <a:xfrm>
              <a:off x="8763000" y="3429000"/>
              <a:ext cx="3429000" cy="3429000"/>
            </a:xfrm>
            <a:custGeom>
              <a:avLst/>
              <a:gdLst/>
              <a:ahLst/>
              <a:cxnLst/>
              <a:rect l="l" t="t" r="r" b="b"/>
              <a:pathLst>
                <a:path w="3429000" h="3429000">
                  <a:moveTo>
                    <a:pt x="0" y="3428999"/>
                  </a:moveTo>
                  <a:lnTo>
                    <a:pt x="1714500" y="0"/>
                  </a:lnTo>
                  <a:lnTo>
                    <a:pt x="3429000" y="3428999"/>
                  </a:lnTo>
                  <a:lnTo>
                    <a:pt x="0" y="3428999"/>
                  </a:lnTo>
                  <a:close/>
                </a:path>
              </a:pathLst>
            </a:custGeom>
            <a:ln w="12699">
              <a:solidFill>
                <a:srgbClr val="FFFFFF"/>
              </a:solidFill>
            </a:ln>
          </p:spPr>
          <p:txBody>
            <a:bodyPr wrap="square" lIns="0" tIns="0" rIns="0" bIns="0" rtlCol="0"/>
            <a:lstStyle/>
            <a:p>
              <a:endParaRPr/>
            </a:p>
          </p:txBody>
        </p:sp>
      </p:grpSp>
      <p:sp>
        <p:nvSpPr>
          <p:cNvPr id="23" name="object 23"/>
          <p:cNvSpPr txBox="1"/>
          <p:nvPr/>
        </p:nvSpPr>
        <p:spPr>
          <a:xfrm>
            <a:off x="9776206" y="5428284"/>
            <a:ext cx="1405890" cy="1096645"/>
          </a:xfrm>
          <a:prstGeom prst="rect">
            <a:avLst/>
          </a:prstGeom>
        </p:spPr>
        <p:txBody>
          <a:bodyPr vert="horz" wrap="square" lIns="0" tIns="45085" rIns="0" bIns="0" rtlCol="0">
            <a:spAutoFit/>
          </a:bodyPr>
          <a:lstStyle/>
          <a:p>
            <a:pPr marL="12700" marR="5080" indent="635" algn="ctr">
              <a:lnSpc>
                <a:spcPts val="2050"/>
              </a:lnSpc>
              <a:spcBef>
                <a:spcPts val="355"/>
              </a:spcBef>
            </a:pPr>
            <a:r>
              <a:rPr sz="1900" spc="-60" dirty="0">
                <a:solidFill>
                  <a:srgbClr val="FFFFFF"/>
                </a:solidFill>
                <a:latin typeface="Trebuchet MS"/>
                <a:cs typeface="Trebuchet MS"/>
              </a:rPr>
              <a:t>Career </a:t>
            </a:r>
            <a:r>
              <a:rPr sz="1900" spc="-55" dirty="0">
                <a:solidFill>
                  <a:srgbClr val="FFFFFF"/>
                </a:solidFill>
                <a:latin typeface="Trebuchet MS"/>
                <a:cs typeface="Trebuchet MS"/>
              </a:rPr>
              <a:t> </a:t>
            </a:r>
            <a:r>
              <a:rPr sz="1900" spc="-60" dirty="0">
                <a:solidFill>
                  <a:srgbClr val="FFFFFF"/>
                </a:solidFill>
                <a:latin typeface="Trebuchet MS"/>
                <a:cs typeface="Trebuchet MS"/>
              </a:rPr>
              <a:t>c</a:t>
            </a:r>
            <a:r>
              <a:rPr sz="1900" spc="-45" dirty="0">
                <a:solidFill>
                  <a:srgbClr val="FFFFFF"/>
                </a:solidFill>
                <a:latin typeface="Trebuchet MS"/>
                <a:cs typeface="Trebuchet MS"/>
              </a:rPr>
              <a:t>onsul</a:t>
            </a:r>
            <a:r>
              <a:rPr sz="1900" spc="-60" dirty="0">
                <a:solidFill>
                  <a:srgbClr val="FFFFFF"/>
                </a:solidFill>
                <a:latin typeface="Trebuchet MS"/>
                <a:cs typeface="Trebuchet MS"/>
              </a:rPr>
              <a:t>t</a:t>
            </a:r>
            <a:r>
              <a:rPr sz="1900" spc="50" dirty="0">
                <a:solidFill>
                  <a:srgbClr val="FFFFFF"/>
                </a:solidFill>
                <a:latin typeface="Trebuchet MS"/>
                <a:cs typeface="Trebuchet MS"/>
              </a:rPr>
              <a:t>a</a:t>
            </a:r>
            <a:r>
              <a:rPr sz="1900" spc="-90" dirty="0">
                <a:solidFill>
                  <a:srgbClr val="FFFFFF"/>
                </a:solidFill>
                <a:latin typeface="Trebuchet MS"/>
                <a:cs typeface="Trebuchet MS"/>
              </a:rPr>
              <a:t>t</a:t>
            </a:r>
            <a:r>
              <a:rPr sz="1900" spc="-60" dirty="0">
                <a:solidFill>
                  <a:srgbClr val="FFFFFF"/>
                </a:solidFill>
                <a:latin typeface="Trebuchet MS"/>
                <a:cs typeface="Trebuchet MS"/>
              </a:rPr>
              <a:t>i</a:t>
            </a:r>
            <a:r>
              <a:rPr sz="1900" spc="-5" dirty="0">
                <a:solidFill>
                  <a:srgbClr val="FFFFFF"/>
                </a:solidFill>
                <a:latin typeface="Trebuchet MS"/>
                <a:cs typeface="Trebuchet MS"/>
              </a:rPr>
              <a:t>ons  </a:t>
            </a:r>
            <a:r>
              <a:rPr sz="1900" dirty="0">
                <a:solidFill>
                  <a:srgbClr val="FFFFFF"/>
                </a:solidFill>
                <a:latin typeface="Trebuchet MS"/>
                <a:cs typeface="Trebuchet MS"/>
              </a:rPr>
              <a:t>and </a:t>
            </a:r>
            <a:r>
              <a:rPr sz="1900" spc="5" dirty="0">
                <a:solidFill>
                  <a:srgbClr val="FFFFFF"/>
                </a:solidFill>
                <a:latin typeface="Trebuchet MS"/>
                <a:cs typeface="Trebuchet MS"/>
              </a:rPr>
              <a:t> </a:t>
            </a:r>
            <a:r>
              <a:rPr sz="1900" spc="-40" dirty="0">
                <a:solidFill>
                  <a:srgbClr val="FFFFFF"/>
                </a:solidFill>
                <a:latin typeface="Trebuchet MS"/>
                <a:cs typeface="Trebuchet MS"/>
              </a:rPr>
              <a:t>internships</a:t>
            </a:r>
            <a:endParaRPr sz="1900">
              <a:latin typeface="Trebuchet MS"/>
              <a:cs typeface="Trebuchet MS"/>
            </a:endParaRPr>
          </a:p>
        </p:txBody>
      </p:sp>
      <p:sp>
        <p:nvSpPr>
          <p:cNvPr id="24" name="object 24"/>
          <p:cNvSpPr txBox="1"/>
          <p:nvPr/>
        </p:nvSpPr>
        <p:spPr>
          <a:xfrm>
            <a:off x="916939" y="6458380"/>
            <a:ext cx="273050" cy="163195"/>
          </a:xfrm>
          <a:prstGeom prst="rect">
            <a:avLst/>
          </a:prstGeom>
        </p:spPr>
        <p:txBody>
          <a:bodyPr vert="horz" wrap="square" lIns="0" tIns="6985" rIns="0" bIns="0" rtlCol="0">
            <a:spAutoFit/>
          </a:bodyPr>
          <a:lstStyle/>
          <a:p>
            <a:pPr marL="12700">
              <a:lnSpc>
                <a:spcPct val="100000"/>
              </a:lnSpc>
              <a:spcBef>
                <a:spcPts val="55"/>
              </a:spcBef>
            </a:pPr>
            <a:r>
              <a:rPr sz="900" spc="-10" dirty="0">
                <a:solidFill>
                  <a:srgbClr val="888888"/>
                </a:solidFill>
                <a:latin typeface="Trebuchet MS"/>
                <a:cs typeface="Trebuchet MS"/>
              </a:rPr>
              <a:t>20</a:t>
            </a:r>
            <a:r>
              <a:rPr sz="900" dirty="0">
                <a:solidFill>
                  <a:srgbClr val="888888"/>
                </a:solidFill>
                <a:latin typeface="Trebuchet MS"/>
                <a:cs typeface="Trebuchet MS"/>
              </a:rPr>
              <a:t>X</a:t>
            </a:r>
            <a:r>
              <a:rPr sz="900" spc="5" dirty="0">
                <a:solidFill>
                  <a:srgbClr val="888888"/>
                </a:solidFill>
                <a:latin typeface="Trebuchet MS"/>
                <a:cs typeface="Trebuchet MS"/>
              </a:rPr>
              <a:t>X</a:t>
            </a:r>
            <a:endParaRPr sz="900">
              <a:latin typeface="Trebuchet MS"/>
              <a:cs typeface="Trebuchet MS"/>
            </a:endParaRPr>
          </a:p>
        </p:txBody>
      </p:sp>
      <p:sp>
        <p:nvSpPr>
          <p:cNvPr id="25" name="object 25"/>
          <p:cNvSpPr txBox="1">
            <a:spLocks noGrp="1"/>
          </p:cNvSpPr>
          <p:nvPr>
            <p:ph type="sldNum" sz="quarter" idx="7"/>
          </p:nvPr>
        </p:nvSpPr>
        <p:spPr>
          <a:prstGeom prst="rect">
            <a:avLst/>
          </a:prstGeom>
        </p:spPr>
        <p:txBody>
          <a:bodyPr vert="horz" wrap="square" lIns="0" tIns="6985" rIns="0" bIns="0" rtlCol="0">
            <a:spAutoFit/>
          </a:bodyPr>
          <a:lstStyle/>
          <a:p>
            <a:pPr marL="38100">
              <a:lnSpc>
                <a:spcPct val="100000"/>
              </a:lnSpc>
              <a:spcBef>
                <a:spcPts val="55"/>
              </a:spcBef>
            </a:pPr>
            <a:fld id="{81D60167-4931-47E6-BA6A-407CBD079E47}" type="slidenum">
              <a:rPr spc="-5" dirty="0"/>
              <a:t>8</a:t>
            </a:fld>
            <a:endParaRPr spc="-5"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30"/>
          <p:cNvSpPr txBox="1">
            <a:spLocks noGrp="1"/>
          </p:cNvSpPr>
          <p:nvPr>
            <p:ph type="title"/>
          </p:nvPr>
        </p:nvSpPr>
        <p:spPr>
          <a:xfrm>
            <a:off x="1362075" y="436564"/>
            <a:ext cx="5111750" cy="1204912"/>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US"/>
              <a:t>INTRODUCTION</a:t>
            </a:r>
            <a:endParaRPr/>
          </a:p>
        </p:txBody>
      </p:sp>
      <p:sp>
        <p:nvSpPr>
          <p:cNvPr id="494" name="Google Shape;494;p30"/>
          <p:cNvSpPr txBox="1">
            <a:spLocks noGrp="1"/>
          </p:cNvSpPr>
          <p:nvPr>
            <p:ph type="body" idx="1"/>
          </p:nvPr>
        </p:nvSpPr>
        <p:spPr>
          <a:xfrm>
            <a:off x="1362076" y="2263774"/>
            <a:ext cx="6736896" cy="2079626"/>
          </a:xfrm>
          <a:prstGeom prst="rect">
            <a:avLst/>
          </a:prstGeom>
          <a:noFill/>
          <a:ln>
            <a:noFill/>
          </a:ln>
        </p:spPr>
        <p:txBody>
          <a:bodyPr spcFirstLastPara="1" wrap="square" lIns="0" tIns="0" rIns="0" bIns="0" anchor="t" anchorCtr="0">
            <a:noAutofit/>
          </a:bodyPr>
          <a:lstStyle/>
          <a:p>
            <a:pPr marL="0" lvl="0" indent="0" algn="just" rtl="0">
              <a:lnSpc>
                <a:spcPct val="100000"/>
              </a:lnSpc>
              <a:spcBef>
                <a:spcPts val="0"/>
              </a:spcBef>
              <a:spcAft>
                <a:spcPts val="0"/>
              </a:spcAft>
              <a:buClr>
                <a:schemeClr val="dk1"/>
              </a:buClr>
              <a:buSzPts val="2400"/>
              <a:buFont typeface="Arial"/>
              <a:buNone/>
            </a:pPr>
            <a:r>
              <a:rPr lang="en-US" sz="2400"/>
              <a:t>It's a greatest illusion - thought, that record of an online lecture can be successfully used for e-learning (offline)!</a:t>
            </a:r>
            <a:endParaRPr sz="2400"/>
          </a:p>
          <a:p>
            <a:pPr marL="0" lvl="0" indent="0" algn="just" rtl="0">
              <a:lnSpc>
                <a:spcPct val="100000"/>
              </a:lnSpc>
              <a:spcBef>
                <a:spcPts val="0"/>
              </a:spcBef>
              <a:spcAft>
                <a:spcPts val="0"/>
              </a:spcAft>
              <a:buClr>
                <a:schemeClr val="dk1"/>
              </a:buClr>
              <a:buSzPts val="2400"/>
              <a:buFont typeface="Arial"/>
              <a:buNone/>
            </a:pPr>
            <a:endParaRPr sz="2400"/>
          </a:p>
        </p:txBody>
      </p:sp>
      <p:sp>
        <p:nvSpPr>
          <p:cNvPr id="497" name="Google Shape;497;p30"/>
          <p:cNvSpPr txBox="1">
            <a:spLocks noGrp="1"/>
          </p:cNvSpPr>
          <p:nvPr>
            <p:ph type="sldNum" idx="12"/>
          </p:nvPr>
        </p:nvSpPr>
        <p:spPr>
          <a:xfrm>
            <a:off x="8610600" y="6356350"/>
            <a:ext cx="2743200" cy="365125"/>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fld id="{00000000-1234-1234-1234-123412341234}" type="slidenum">
              <a:rPr lang="en-US"/>
              <a:t>80</a:t>
            </a:fld>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31"/>
          <p:cNvSpPr txBox="1">
            <a:spLocks noGrp="1"/>
          </p:cNvSpPr>
          <p:nvPr>
            <p:ph type="ctrTitle"/>
          </p:nvPr>
        </p:nvSpPr>
        <p:spPr>
          <a:xfrm>
            <a:off x="6438122" y="2148840"/>
            <a:ext cx="5234474" cy="1715531"/>
          </a:xfrm>
          <a:prstGeom prst="rect">
            <a:avLst/>
          </a:prstGeom>
          <a:noFill/>
          <a:ln>
            <a:noFill/>
          </a:ln>
        </p:spPr>
        <p:txBody>
          <a:bodyPr spcFirstLastPara="1" wrap="square" lIns="0" tIns="0" rIns="0" bIns="0" anchor="b" anchorCtr="0">
            <a:spAutoFit/>
          </a:bodyPr>
          <a:lstStyle/>
          <a:p>
            <a:pPr marL="0" lvl="0" indent="0" algn="ctr" rtl="0">
              <a:spcBef>
                <a:spcPts val="0"/>
              </a:spcBef>
              <a:spcAft>
                <a:spcPts val="0"/>
              </a:spcAft>
              <a:buNone/>
            </a:pPr>
            <a:r>
              <a:rPr lang="en-US"/>
              <a:t>Online and offline</a:t>
            </a:r>
            <a:endParaRPr/>
          </a:p>
        </p:txBody>
      </p:sp>
      <p:sp>
        <p:nvSpPr>
          <p:cNvPr id="503" name="Google Shape;503;p31"/>
          <p:cNvSpPr txBox="1">
            <a:spLocks noGrp="1"/>
          </p:cNvSpPr>
          <p:nvPr>
            <p:ph type="subTitle" idx="1"/>
          </p:nvPr>
        </p:nvSpPr>
        <p:spPr>
          <a:xfrm>
            <a:off x="6991350" y="3962003"/>
            <a:ext cx="4179570" cy="365125"/>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Clr>
                <a:schemeClr val="dk1"/>
              </a:buClr>
              <a:buSzPts val="2400"/>
              <a:buFont typeface="Arial"/>
              <a:buNone/>
            </a:pPr>
            <a:r>
              <a:rPr lang="en-US"/>
              <a:t>similarities and differences</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32"/>
          <p:cNvSpPr txBox="1">
            <a:spLocks noGrp="1"/>
          </p:cNvSpPr>
          <p:nvPr>
            <p:ph type="title"/>
          </p:nvPr>
        </p:nvSpPr>
        <p:spPr>
          <a:xfrm>
            <a:off x="4609323" y="1464072"/>
            <a:ext cx="7471590" cy="1909763"/>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None/>
            </a:pPr>
            <a:r>
              <a:rPr lang="en-US"/>
              <a:t>The only common in learning online or offline is need of some technological equipment (computer, tablet, smartphone, etc.). </a:t>
            </a:r>
            <a:br>
              <a:rPr lang="en-US"/>
            </a:br>
            <a:r>
              <a:rPr lang="en-US"/>
              <a:t>Everything else are very different! </a:t>
            </a:r>
            <a:endParaRPr/>
          </a:p>
        </p:txBody>
      </p:sp>
      <p:sp>
        <p:nvSpPr>
          <p:cNvPr id="509" name="Google Shape;509;p32"/>
          <p:cNvSpPr txBox="1">
            <a:spLocks noGrp="1"/>
          </p:cNvSpPr>
          <p:nvPr>
            <p:ph type="dt" idx="10"/>
          </p:nvPr>
        </p:nvSpPr>
        <p:spPr>
          <a:xfrm>
            <a:off x="4676774" y="6356350"/>
            <a:ext cx="1695450" cy="365125"/>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a:t>20XX</a:t>
            </a:r>
            <a:endParaRPr/>
          </a:p>
        </p:txBody>
      </p:sp>
      <p:sp>
        <p:nvSpPr>
          <p:cNvPr id="510" name="Google Shape;510;p32"/>
          <p:cNvSpPr txBox="1">
            <a:spLocks noGrp="1"/>
          </p:cNvSpPr>
          <p:nvPr>
            <p:ph type="ftr" idx="11"/>
          </p:nvPr>
        </p:nvSpPr>
        <p:spPr>
          <a:xfrm>
            <a:off x="6743699" y="6356350"/>
            <a:ext cx="2543175" cy="365125"/>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US"/>
              <a:t>PRESENTATION TITLE</a:t>
            </a:r>
            <a:endParaRPr/>
          </a:p>
        </p:txBody>
      </p:sp>
      <p:sp>
        <p:nvSpPr>
          <p:cNvPr id="511" name="Google Shape;511;p32"/>
          <p:cNvSpPr txBox="1">
            <a:spLocks noGrp="1"/>
          </p:cNvSpPr>
          <p:nvPr>
            <p:ph type="sldNum" idx="12"/>
          </p:nvPr>
        </p:nvSpPr>
        <p:spPr>
          <a:xfrm>
            <a:off x="9658350" y="6356350"/>
            <a:ext cx="1695450" cy="365125"/>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fld id="{00000000-1234-1234-1234-123412341234}" type="slidenum">
              <a:rPr lang="en-US"/>
              <a:t>82</a:t>
            </a:fld>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33"/>
          <p:cNvSpPr txBox="1">
            <a:spLocks noGrp="1"/>
          </p:cNvSpPr>
          <p:nvPr>
            <p:ph type="title"/>
          </p:nvPr>
        </p:nvSpPr>
        <p:spPr>
          <a:xfrm>
            <a:off x="4399756" y="221259"/>
            <a:ext cx="8421688" cy="1325563"/>
          </a:xfrm>
          <a:prstGeom prst="rect">
            <a:avLst/>
          </a:prstGeom>
          <a:noFill/>
          <a:ln>
            <a:noFill/>
          </a:ln>
        </p:spPr>
        <p:txBody>
          <a:bodyPr spcFirstLastPara="1" wrap="square" lIns="0" tIns="0" rIns="0" bIns="0" anchor="t" anchorCtr="0">
            <a:normAutofit/>
          </a:bodyPr>
          <a:lstStyle/>
          <a:p>
            <a:pPr marL="0" lvl="0" indent="0" algn="l" rtl="0">
              <a:spcBef>
                <a:spcPts val="0"/>
              </a:spcBef>
              <a:spcAft>
                <a:spcPts val="0"/>
              </a:spcAft>
              <a:buNone/>
            </a:pPr>
            <a:r>
              <a:rPr lang="en-US" sz="4800" dirty="0" err="1">
                <a:solidFill>
                  <a:schemeClr val="tx1"/>
                </a:solidFill>
              </a:rPr>
              <a:t>Differencies</a:t>
            </a:r>
            <a:endParaRPr sz="4800" dirty="0">
              <a:solidFill>
                <a:schemeClr val="tx1"/>
              </a:solidFill>
            </a:endParaRPr>
          </a:p>
        </p:txBody>
      </p:sp>
      <p:sp>
        <p:nvSpPr>
          <p:cNvPr id="517" name="Google Shape;517;p33"/>
          <p:cNvSpPr txBox="1">
            <a:spLocks noGrp="1"/>
          </p:cNvSpPr>
          <p:nvPr>
            <p:ph type="body" idx="1"/>
          </p:nvPr>
        </p:nvSpPr>
        <p:spPr>
          <a:xfrm>
            <a:off x="1619250" y="1477775"/>
            <a:ext cx="3924300" cy="823912"/>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Clr>
                <a:schemeClr val="lt1"/>
              </a:buClr>
              <a:buSzPts val="3600"/>
              <a:buFont typeface="Calibri"/>
              <a:buNone/>
            </a:pPr>
            <a:r>
              <a:rPr lang="en-US" sz="3600" dirty="0">
                <a:solidFill>
                  <a:schemeClr val="lt1"/>
                </a:solidFill>
              </a:rPr>
              <a:t>ONLINE</a:t>
            </a:r>
            <a:endParaRPr sz="3600" dirty="0">
              <a:solidFill>
                <a:schemeClr val="lt1"/>
              </a:solidFill>
            </a:endParaRPr>
          </a:p>
        </p:txBody>
      </p:sp>
      <p:sp>
        <p:nvSpPr>
          <p:cNvPr id="518" name="Google Shape;518;p33"/>
          <p:cNvSpPr txBox="1">
            <a:spLocks noGrp="1"/>
          </p:cNvSpPr>
          <p:nvPr>
            <p:ph type="body" idx="2"/>
          </p:nvPr>
        </p:nvSpPr>
        <p:spPr>
          <a:xfrm>
            <a:off x="1346200" y="2430066"/>
            <a:ext cx="3924300" cy="1997867"/>
          </a:xfrm>
          <a:prstGeom prst="rect">
            <a:avLst/>
          </a:prstGeom>
          <a:noFill/>
          <a:ln>
            <a:noFill/>
          </a:ln>
        </p:spPr>
        <p:txBody>
          <a:bodyPr spcFirstLastPara="1" wrap="square" lIns="0" tIns="0" rIns="0" bIns="0" anchor="t" anchorCtr="0">
            <a:noAutofit/>
          </a:bodyPr>
          <a:lstStyle/>
          <a:p>
            <a:pPr marL="0" lvl="0" indent="0" algn="just" rtl="0">
              <a:lnSpc>
                <a:spcPct val="100000"/>
              </a:lnSpc>
              <a:spcBef>
                <a:spcPts val="0"/>
              </a:spcBef>
              <a:spcAft>
                <a:spcPts val="0"/>
              </a:spcAft>
              <a:buClr>
                <a:schemeClr val="lt1"/>
              </a:buClr>
              <a:buSzPts val="2000"/>
              <a:buFont typeface="Arial"/>
              <a:buNone/>
            </a:pPr>
            <a:r>
              <a:rPr lang="en-US" sz="2000" dirty="0">
                <a:solidFill>
                  <a:schemeClr val="lt1"/>
                </a:solidFill>
              </a:rPr>
              <a:t>Emulation of on site learning process - lecturer and learner occupies the same "time and space" - all participants of online learning session are present in one virtual space at the same time. </a:t>
            </a:r>
            <a:endParaRPr sz="2000" dirty="0">
              <a:solidFill>
                <a:schemeClr val="lt1"/>
              </a:solidFill>
            </a:endParaRPr>
          </a:p>
          <a:p>
            <a:pPr marL="0" lvl="0" indent="0" algn="just" rtl="0">
              <a:lnSpc>
                <a:spcPct val="100000"/>
              </a:lnSpc>
              <a:spcBef>
                <a:spcPts val="0"/>
              </a:spcBef>
              <a:spcAft>
                <a:spcPts val="0"/>
              </a:spcAft>
              <a:buClr>
                <a:schemeClr val="lt1"/>
              </a:buClr>
              <a:buSzPts val="2000"/>
              <a:buFont typeface="Arial"/>
              <a:buNone/>
            </a:pPr>
            <a:r>
              <a:rPr lang="en-US" sz="2000" dirty="0">
                <a:solidFill>
                  <a:schemeClr val="lt1"/>
                </a:solidFill>
              </a:rPr>
              <a:t>Instant reflection («feedback»)!</a:t>
            </a:r>
            <a:endParaRPr sz="2000" dirty="0">
              <a:solidFill>
                <a:schemeClr val="lt1"/>
              </a:solidFill>
            </a:endParaRPr>
          </a:p>
        </p:txBody>
      </p:sp>
      <p:sp>
        <p:nvSpPr>
          <p:cNvPr id="519" name="Google Shape;519;p33"/>
          <p:cNvSpPr txBox="1">
            <a:spLocks noGrp="1"/>
          </p:cNvSpPr>
          <p:nvPr>
            <p:ph type="body" idx="3"/>
          </p:nvPr>
        </p:nvSpPr>
        <p:spPr>
          <a:xfrm>
            <a:off x="7210683" y="1477775"/>
            <a:ext cx="3943627" cy="823912"/>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Clr>
                <a:schemeClr val="lt1"/>
              </a:buClr>
              <a:buSzPts val="3600"/>
              <a:buFont typeface="Calibri"/>
              <a:buNone/>
            </a:pPr>
            <a:r>
              <a:rPr lang="en-US" sz="3600">
                <a:solidFill>
                  <a:schemeClr val="lt1"/>
                </a:solidFill>
              </a:rPr>
              <a:t>OFFLINE</a:t>
            </a:r>
            <a:endParaRPr sz="3600">
              <a:solidFill>
                <a:schemeClr val="lt1"/>
              </a:solidFill>
            </a:endParaRPr>
          </a:p>
        </p:txBody>
      </p:sp>
      <p:sp>
        <p:nvSpPr>
          <p:cNvPr id="520" name="Google Shape;520;p33"/>
          <p:cNvSpPr txBox="1">
            <a:spLocks noGrp="1"/>
          </p:cNvSpPr>
          <p:nvPr>
            <p:ph type="body" idx="4"/>
          </p:nvPr>
        </p:nvSpPr>
        <p:spPr>
          <a:xfrm>
            <a:off x="6638786" y="2539757"/>
            <a:ext cx="3943627" cy="1997867"/>
          </a:xfrm>
          <a:prstGeom prst="rect">
            <a:avLst/>
          </a:prstGeom>
          <a:noFill/>
          <a:ln>
            <a:noFill/>
          </a:ln>
        </p:spPr>
        <p:txBody>
          <a:bodyPr spcFirstLastPara="1" wrap="square" lIns="0" tIns="0" rIns="0" bIns="0" anchor="t" anchorCtr="0">
            <a:normAutofit fontScale="92500" lnSpcReduction="10000"/>
          </a:bodyPr>
          <a:lstStyle/>
          <a:p>
            <a:pPr marL="0" lvl="0" indent="0" algn="just" rtl="0">
              <a:lnSpc>
                <a:spcPct val="100000"/>
              </a:lnSpc>
              <a:spcBef>
                <a:spcPts val="0"/>
              </a:spcBef>
              <a:spcAft>
                <a:spcPts val="0"/>
              </a:spcAft>
              <a:buClr>
                <a:schemeClr val="lt1"/>
              </a:buClr>
              <a:buSzPct val="100000"/>
              <a:buFont typeface="Arial"/>
              <a:buNone/>
            </a:pPr>
            <a:r>
              <a:rPr lang="en-US" sz="2000">
                <a:solidFill>
                  <a:schemeClr val="lt1"/>
                </a:solidFill>
              </a:rPr>
              <a:t>Lecturer creates a something - encodes his/her knowledge in some kind of entity (information carrier) and learner tries to decode and learn.</a:t>
            </a:r>
            <a:endParaRPr sz="2000">
              <a:solidFill>
                <a:schemeClr val="lt1"/>
              </a:solidFill>
            </a:endParaRPr>
          </a:p>
          <a:p>
            <a:pPr marL="0" lvl="0" indent="0" algn="just" rtl="0">
              <a:lnSpc>
                <a:spcPct val="100000"/>
              </a:lnSpc>
              <a:spcBef>
                <a:spcPts val="0"/>
              </a:spcBef>
              <a:spcAft>
                <a:spcPts val="0"/>
              </a:spcAft>
              <a:buClr>
                <a:schemeClr val="dk1"/>
              </a:buClr>
              <a:buSzPct val="100000"/>
              <a:buFont typeface="Arial"/>
              <a:buNone/>
            </a:pPr>
            <a:endParaRPr sz="2000">
              <a:solidFill>
                <a:schemeClr val="lt1"/>
              </a:solidFill>
            </a:endParaRPr>
          </a:p>
          <a:p>
            <a:pPr marL="0" lvl="0" indent="0" algn="just" rtl="0">
              <a:lnSpc>
                <a:spcPct val="100000"/>
              </a:lnSpc>
              <a:spcBef>
                <a:spcPts val="0"/>
              </a:spcBef>
              <a:spcAft>
                <a:spcPts val="0"/>
              </a:spcAft>
              <a:buClr>
                <a:schemeClr val="lt1"/>
              </a:buClr>
              <a:buSzPct val="100000"/>
              <a:buFont typeface="Arial"/>
              <a:buNone/>
            </a:pPr>
            <a:r>
              <a:rPr lang="en-US" sz="2000">
                <a:solidFill>
                  <a:schemeClr val="lt1"/>
                </a:solidFill>
              </a:rPr>
              <a:t>Is there any reflection? </a:t>
            </a:r>
            <a:endParaRPr/>
          </a:p>
          <a:p>
            <a:pPr marL="0" lvl="0" indent="0" algn="just" rtl="0">
              <a:lnSpc>
                <a:spcPct val="100000"/>
              </a:lnSpc>
              <a:spcBef>
                <a:spcPts val="0"/>
              </a:spcBef>
              <a:spcAft>
                <a:spcPts val="0"/>
              </a:spcAft>
              <a:buClr>
                <a:schemeClr val="dk1"/>
              </a:buClr>
              <a:buSzPct val="100000"/>
              <a:buFont typeface="Arial"/>
              <a:buNone/>
            </a:pPr>
            <a:endParaRPr sz="2000">
              <a:solidFill>
                <a:schemeClr val="lt1"/>
              </a:solidFill>
            </a:endParaRPr>
          </a:p>
        </p:txBody>
      </p:sp>
      <p:sp>
        <p:nvSpPr>
          <p:cNvPr id="521" name="Google Shape;521;p33"/>
          <p:cNvSpPr txBox="1">
            <a:spLocks noGrp="1"/>
          </p:cNvSpPr>
          <p:nvPr>
            <p:ph type="dt" idx="10"/>
          </p:nvPr>
        </p:nvSpPr>
        <p:spPr>
          <a:xfrm>
            <a:off x="838200" y="6356350"/>
            <a:ext cx="2743200" cy="365125"/>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a:t>20XX</a:t>
            </a:r>
            <a:endParaRPr/>
          </a:p>
        </p:txBody>
      </p:sp>
      <p:sp>
        <p:nvSpPr>
          <p:cNvPr id="522" name="Google Shape;522;p33"/>
          <p:cNvSpPr txBox="1">
            <a:spLocks noGrp="1"/>
          </p:cNvSpPr>
          <p:nvPr>
            <p:ph type="ftr" idx="11"/>
          </p:nvPr>
        </p:nvSpPr>
        <p:spPr>
          <a:xfrm>
            <a:off x="4038600" y="6356350"/>
            <a:ext cx="4114800" cy="365125"/>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US"/>
              <a:t>PRESENTATION TITLE</a:t>
            </a:r>
            <a:endParaRPr/>
          </a:p>
        </p:txBody>
      </p:sp>
      <p:sp>
        <p:nvSpPr>
          <p:cNvPr id="523" name="Google Shape;523;p33"/>
          <p:cNvSpPr txBox="1">
            <a:spLocks noGrp="1"/>
          </p:cNvSpPr>
          <p:nvPr>
            <p:ph type="sldNum" idx="12"/>
          </p:nvPr>
        </p:nvSpPr>
        <p:spPr>
          <a:xfrm>
            <a:off x="8610600" y="6356350"/>
            <a:ext cx="2743200" cy="365125"/>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fld id="{00000000-1234-1234-1234-123412341234}" type="slidenum">
              <a:rPr lang="en-US"/>
              <a:t>83</a:t>
            </a:fld>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34"/>
          <p:cNvSpPr txBox="1">
            <a:spLocks noGrp="1"/>
          </p:cNvSpPr>
          <p:nvPr>
            <p:ph type="title"/>
          </p:nvPr>
        </p:nvSpPr>
        <p:spPr>
          <a:xfrm>
            <a:off x="1885156" y="892177"/>
            <a:ext cx="8421688" cy="1325563"/>
          </a:xfrm>
          <a:prstGeom prst="rect">
            <a:avLst/>
          </a:prstGeom>
          <a:noFill/>
          <a:ln>
            <a:noFill/>
          </a:ln>
        </p:spPr>
        <p:txBody>
          <a:bodyPr spcFirstLastPara="1" wrap="square" lIns="0" tIns="0" rIns="0" bIns="0" anchor="t" anchorCtr="0">
            <a:normAutofit/>
          </a:bodyPr>
          <a:lstStyle/>
          <a:p>
            <a:pPr marL="0" lvl="0" indent="0" algn="ctr" rtl="0">
              <a:spcBef>
                <a:spcPts val="0"/>
              </a:spcBef>
              <a:spcAft>
                <a:spcPts val="0"/>
              </a:spcAft>
              <a:buNone/>
            </a:pPr>
            <a:r>
              <a:rPr lang="en-US"/>
              <a:t>aTTENTION</a:t>
            </a:r>
            <a:endParaRPr/>
          </a:p>
        </p:txBody>
      </p:sp>
      <p:sp>
        <p:nvSpPr>
          <p:cNvPr id="529" name="Google Shape;529;p34"/>
          <p:cNvSpPr txBox="1">
            <a:spLocks noGrp="1"/>
          </p:cNvSpPr>
          <p:nvPr>
            <p:ph type="body" idx="1"/>
          </p:nvPr>
        </p:nvSpPr>
        <p:spPr>
          <a:xfrm>
            <a:off x="2014541" y="1961484"/>
            <a:ext cx="2882475" cy="823912"/>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Clr>
                <a:schemeClr val="dk1"/>
              </a:buClr>
              <a:buSzPts val="2000"/>
              <a:buFont typeface="Calibri"/>
              <a:buNone/>
            </a:pPr>
            <a:r>
              <a:rPr lang="en-US"/>
              <a:t>ONLINE</a:t>
            </a:r>
            <a:endParaRPr/>
          </a:p>
        </p:txBody>
      </p:sp>
      <p:sp>
        <p:nvSpPr>
          <p:cNvPr id="530" name="Google Shape;530;p34"/>
          <p:cNvSpPr txBox="1">
            <a:spLocks noGrp="1"/>
          </p:cNvSpPr>
          <p:nvPr>
            <p:ph type="body" idx="2"/>
          </p:nvPr>
        </p:nvSpPr>
        <p:spPr>
          <a:xfrm>
            <a:off x="1885156" y="2855769"/>
            <a:ext cx="2882475" cy="1997867"/>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chemeClr val="dk1"/>
              </a:buClr>
              <a:buSzPts val="1800"/>
              <a:buFont typeface="Arial"/>
              <a:buNone/>
            </a:pPr>
            <a:r>
              <a:rPr lang="en-US" sz="1800"/>
              <a:t>Jokes, "small talk", questions, experience stories, group exercises, ad hoc pauses, etc. - full set of improvisation instruments!</a:t>
            </a:r>
            <a:endParaRPr sz="1800"/>
          </a:p>
        </p:txBody>
      </p:sp>
      <p:sp>
        <p:nvSpPr>
          <p:cNvPr id="531" name="Google Shape;531;p34"/>
          <p:cNvSpPr txBox="1">
            <a:spLocks noGrp="1"/>
          </p:cNvSpPr>
          <p:nvPr>
            <p:ph type="body" idx="5"/>
          </p:nvPr>
        </p:nvSpPr>
        <p:spPr>
          <a:xfrm>
            <a:off x="7294984" y="1949669"/>
            <a:ext cx="2882475" cy="823912"/>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Clr>
                <a:schemeClr val="dk1"/>
              </a:buClr>
              <a:buSzPts val="2000"/>
              <a:buFont typeface="Calibri"/>
              <a:buNone/>
            </a:pPr>
            <a:r>
              <a:rPr lang="en-US"/>
              <a:t>OFFLINE</a:t>
            </a:r>
            <a:endParaRPr/>
          </a:p>
        </p:txBody>
      </p:sp>
      <p:sp>
        <p:nvSpPr>
          <p:cNvPr id="532" name="Google Shape;532;p34"/>
          <p:cNvSpPr txBox="1">
            <a:spLocks noGrp="1"/>
          </p:cNvSpPr>
          <p:nvPr>
            <p:ph type="body" idx="6"/>
          </p:nvPr>
        </p:nvSpPr>
        <p:spPr>
          <a:xfrm>
            <a:off x="7294984" y="2812642"/>
            <a:ext cx="2882475" cy="1997867"/>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chemeClr val="dk1"/>
              </a:buClr>
              <a:buSzPts val="1800"/>
              <a:buFont typeface="Arial"/>
              <a:buNone/>
            </a:pPr>
            <a:r>
              <a:rPr lang="en-US" sz="1800"/>
              <a:t>Zero improvisation! </a:t>
            </a:r>
            <a:endParaRPr/>
          </a:p>
          <a:p>
            <a:pPr marL="0" lvl="0" indent="0" algn="l" rtl="0">
              <a:lnSpc>
                <a:spcPct val="100000"/>
              </a:lnSpc>
              <a:spcBef>
                <a:spcPts val="0"/>
              </a:spcBef>
              <a:spcAft>
                <a:spcPts val="0"/>
              </a:spcAft>
              <a:buClr>
                <a:schemeClr val="dk1"/>
              </a:buClr>
              <a:buSzPts val="1800"/>
              <a:buFont typeface="Arial"/>
              <a:buNone/>
            </a:pPr>
            <a:r>
              <a:rPr lang="en-US" sz="1800"/>
              <a:t>Only main payload!</a:t>
            </a:r>
            <a:endParaRPr/>
          </a:p>
          <a:p>
            <a:pPr marL="0" lvl="0" indent="0" algn="l" rtl="0">
              <a:lnSpc>
                <a:spcPct val="100000"/>
              </a:lnSpc>
              <a:spcBef>
                <a:spcPts val="0"/>
              </a:spcBef>
              <a:spcAft>
                <a:spcPts val="0"/>
              </a:spcAft>
              <a:buClr>
                <a:schemeClr val="dk1"/>
              </a:buClr>
              <a:buSzPts val="1800"/>
              <a:buFont typeface="Arial"/>
              <a:buNone/>
            </a:pPr>
            <a:r>
              <a:rPr lang="en-US" sz="1800"/>
              <a:t>Very strict plan (scenario)!</a:t>
            </a:r>
            <a:endParaRPr/>
          </a:p>
        </p:txBody>
      </p:sp>
      <p:sp>
        <p:nvSpPr>
          <p:cNvPr id="533" name="Google Shape;533;p34"/>
          <p:cNvSpPr txBox="1">
            <a:spLocks noGrp="1"/>
          </p:cNvSpPr>
          <p:nvPr>
            <p:ph type="dt" idx="10"/>
          </p:nvPr>
        </p:nvSpPr>
        <p:spPr>
          <a:xfrm>
            <a:off x="838200" y="6356350"/>
            <a:ext cx="2743200" cy="365125"/>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a:t>20XX</a:t>
            </a:r>
            <a:endParaRPr/>
          </a:p>
        </p:txBody>
      </p:sp>
      <p:sp>
        <p:nvSpPr>
          <p:cNvPr id="534" name="Google Shape;534;p34"/>
          <p:cNvSpPr txBox="1">
            <a:spLocks noGrp="1"/>
          </p:cNvSpPr>
          <p:nvPr>
            <p:ph type="ftr" idx="11"/>
          </p:nvPr>
        </p:nvSpPr>
        <p:spPr>
          <a:xfrm>
            <a:off x="4038600" y="6356350"/>
            <a:ext cx="4114800" cy="365125"/>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US"/>
              <a:t>PRESENTATION TITLE</a:t>
            </a:r>
            <a:endParaRPr/>
          </a:p>
        </p:txBody>
      </p:sp>
      <p:sp>
        <p:nvSpPr>
          <p:cNvPr id="535" name="Google Shape;535;p34"/>
          <p:cNvSpPr txBox="1">
            <a:spLocks noGrp="1"/>
          </p:cNvSpPr>
          <p:nvPr>
            <p:ph type="sldNum" idx="12"/>
          </p:nvPr>
        </p:nvSpPr>
        <p:spPr>
          <a:xfrm>
            <a:off x="8610600" y="6356350"/>
            <a:ext cx="2743200" cy="365125"/>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fld id="{00000000-1234-1234-1234-123412341234}" type="slidenum">
              <a:rPr lang="en-US"/>
              <a:t>84</a:t>
            </a:fld>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35"/>
          <p:cNvSpPr txBox="1">
            <a:spLocks noGrp="1"/>
          </p:cNvSpPr>
          <p:nvPr>
            <p:ph type="title"/>
          </p:nvPr>
        </p:nvSpPr>
        <p:spPr>
          <a:xfrm>
            <a:off x="6096000" y="43219"/>
            <a:ext cx="5111750" cy="1204912"/>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US"/>
              <a:t>Scenario – some tips</a:t>
            </a:r>
            <a:endParaRPr/>
          </a:p>
        </p:txBody>
      </p:sp>
      <p:sp>
        <p:nvSpPr>
          <p:cNvPr id="541" name="Google Shape;541;p35"/>
          <p:cNvSpPr txBox="1">
            <a:spLocks noGrp="1"/>
          </p:cNvSpPr>
          <p:nvPr>
            <p:ph type="body" idx="1"/>
          </p:nvPr>
        </p:nvSpPr>
        <p:spPr>
          <a:xfrm>
            <a:off x="5281127" y="1248131"/>
            <a:ext cx="5231298" cy="1533686"/>
          </a:xfrm>
          <a:prstGeom prst="rect">
            <a:avLst/>
          </a:prstGeom>
          <a:noFill/>
          <a:ln>
            <a:noFill/>
          </a:ln>
        </p:spPr>
        <p:txBody>
          <a:bodyPr spcFirstLastPara="1" wrap="square" lIns="0" tIns="0" rIns="0" bIns="0" anchor="t" anchorCtr="0">
            <a:noAutofit/>
          </a:bodyPr>
          <a:lstStyle/>
          <a:p>
            <a:pPr marL="457200" lvl="0" indent="-457200" algn="just" rtl="0">
              <a:lnSpc>
                <a:spcPct val="100000"/>
              </a:lnSpc>
              <a:spcBef>
                <a:spcPts val="0"/>
              </a:spcBef>
              <a:spcAft>
                <a:spcPts val="0"/>
              </a:spcAft>
              <a:buClr>
                <a:schemeClr val="dk1"/>
              </a:buClr>
              <a:buSzPts val="2000"/>
              <a:buFont typeface="Calibri"/>
              <a:buAutoNum type="arabicPeriod"/>
            </a:pPr>
            <a:r>
              <a:rPr lang="en-US" sz="2000"/>
              <a:t>Split the big story (topic) in 15-20 min logical parts - e.g., every subtopic is logical part;</a:t>
            </a:r>
            <a:endParaRPr sz="2000"/>
          </a:p>
          <a:p>
            <a:pPr marL="457200" lvl="0" indent="-457200" algn="just" rtl="0">
              <a:lnSpc>
                <a:spcPct val="100000"/>
              </a:lnSpc>
              <a:spcBef>
                <a:spcPts val="0"/>
              </a:spcBef>
              <a:spcAft>
                <a:spcPts val="0"/>
              </a:spcAft>
              <a:buClr>
                <a:schemeClr val="dk1"/>
              </a:buClr>
              <a:buSzPts val="2000"/>
              <a:buFont typeface="Calibri"/>
              <a:buAutoNum type="arabicPeriod"/>
            </a:pPr>
            <a:r>
              <a:rPr lang="en-US" sz="2000"/>
              <a:t>Every part is small story - with beginning, essence, conclusion;</a:t>
            </a:r>
            <a:endParaRPr sz="2000"/>
          </a:p>
          <a:p>
            <a:pPr marL="457200" lvl="0" indent="-457200" algn="just" rtl="0">
              <a:lnSpc>
                <a:spcPct val="100000"/>
              </a:lnSpc>
              <a:spcBef>
                <a:spcPts val="0"/>
              </a:spcBef>
              <a:spcAft>
                <a:spcPts val="0"/>
              </a:spcAft>
              <a:buClr>
                <a:schemeClr val="dk1"/>
              </a:buClr>
              <a:buSzPts val="2000"/>
              <a:buFont typeface="Calibri"/>
              <a:buAutoNum type="arabicPeriod"/>
            </a:pPr>
            <a:r>
              <a:rPr lang="en-US" sz="2000"/>
              <a:t>After every part it is essential to create prerequisites for learner’s reflection;</a:t>
            </a:r>
            <a:endParaRPr sz="2000"/>
          </a:p>
          <a:p>
            <a:pPr marL="457200" lvl="0" indent="-457200" algn="just" rtl="0">
              <a:lnSpc>
                <a:spcPct val="100000"/>
              </a:lnSpc>
              <a:spcBef>
                <a:spcPts val="0"/>
              </a:spcBef>
              <a:spcAft>
                <a:spcPts val="0"/>
              </a:spcAft>
              <a:buClr>
                <a:schemeClr val="dk1"/>
              </a:buClr>
              <a:buSzPts val="2000"/>
              <a:buFont typeface="Calibri"/>
              <a:buAutoNum type="arabicPeriod"/>
            </a:pPr>
            <a:r>
              <a:rPr lang="en-US" sz="2000"/>
              <a:t>Next part can begin with the main conclusions from previous part;</a:t>
            </a:r>
            <a:endParaRPr sz="2000"/>
          </a:p>
          <a:p>
            <a:pPr marL="457200" lvl="0" indent="-457200" algn="just" rtl="0">
              <a:lnSpc>
                <a:spcPct val="100000"/>
              </a:lnSpc>
              <a:spcBef>
                <a:spcPts val="0"/>
              </a:spcBef>
              <a:spcAft>
                <a:spcPts val="0"/>
              </a:spcAft>
              <a:buClr>
                <a:schemeClr val="dk1"/>
              </a:buClr>
              <a:buSzPts val="2000"/>
              <a:buFont typeface="Calibri"/>
              <a:buAutoNum type="arabicPeriod"/>
            </a:pPr>
            <a:r>
              <a:rPr lang="en-US" sz="2000"/>
              <a:t>Every example must been detailed, but not too much - to avoid offtopic!</a:t>
            </a:r>
            <a:endParaRPr/>
          </a:p>
        </p:txBody>
      </p:sp>
      <p:sp>
        <p:nvSpPr>
          <p:cNvPr id="542" name="Google Shape;542;p35"/>
          <p:cNvSpPr txBox="1">
            <a:spLocks noGrp="1"/>
          </p:cNvSpPr>
          <p:nvPr>
            <p:ph type="dt" idx="10"/>
          </p:nvPr>
        </p:nvSpPr>
        <p:spPr>
          <a:xfrm>
            <a:off x="838200" y="6356350"/>
            <a:ext cx="2743200" cy="365125"/>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a:t>20XX</a:t>
            </a:r>
            <a:endParaRPr/>
          </a:p>
        </p:txBody>
      </p:sp>
      <p:sp>
        <p:nvSpPr>
          <p:cNvPr id="543" name="Google Shape;543;p35"/>
          <p:cNvSpPr txBox="1">
            <a:spLocks noGrp="1"/>
          </p:cNvSpPr>
          <p:nvPr>
            <p:ph type="ftr" idx="11"/>
          </p:nvPr>
        </p:nvSpPr>
        <p:spPr>
          <a:xfrm>
            <a:off x="4038600" y="6356350"/>
            <a:ext cx="4114800" cy="365125"/>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US"/>
              <a:t>PRESENTATION TITLE</a:t>
            </a:r>
            <a:endParaRPr/>
          </a:p>
        </p:txBody>
      </p:sp>
      <p:sp>
        <p:nvSpPr>
          <p:cNvPr id="544" name="Google Shape;544;p35"/>
          <p:cNvSpPr txBox="1">
            <a:spLocks noGrp="1"/>
          </p:cNvSpPr>
          <p:nvPr>
            <p:ph type="sldNum" idx="12"/>
          </p:nvPr>
        </p:nvSpPr>
        <p:spPr>
          <a:xfrm>
            <a:off x="8610600" y="6356350"/>
            <a:ext cx="2743200" cy="365125"/>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fld id="{00000000-1234-1234-1234-123412341234}" type="slidenum">
              <a:rPr lang="en-US"/>
              <a:t>85</a:t>
            </a:fld>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36"/>
          <p:cNvSpPr txBox="1">
            <a:spLocks noGrp="1"/>
          </p:cNvSpPr>
          <p:nvPr>
            <p:ph type="title"/>
          </p:nvPr>
        </p:nvSpPr>
        <p:spPr>
          <a:xfrm>
            <a:off x="5476875" y="466726"/>
            <a:ext cx="5111750" cy="1204912"/>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US"/>
              <a:t>Voice timbre</a:t>
            </a:r>
            <a:endParaRPr/>
          </a:p>
        </p:txBody>
      </p:sp>
      <p:sp>
        <p:nvSpPr>
          <p:cNvPr id="550" name="Google Shape;550;p36"/>
          <p:cNvSpPr txBox="1">
            <a:spLocks noGrp="1"/>
          </p:cNvSpPr>
          <p:nvPr>
            <p:ph type="body" idx="1"/>
          </p:nvPr>
        </p:nvSpPr>
        <p:spPr>
          <a:xfrm>
            <a:off x="5476874" y="1671639"/>
            <a:ext cx="5439941" cy="3514724"/>
          </a:xfrm>
          <a:prstGeom prst="rect">
            <a:avLst/>
          </a:prstGeom>
          <a:noFill/>
          <a:ln>
            <a:noFill/>
          </a:ln>
        </p:spPr>
        <p:txBody>
          <a:bodyPr spcFirstLastPara="1" wrap="square" lIns="0" tIns="0" rIns="0" bIns="0" anchor="t" anchorCtr="0">
            <a:noAutofit/>
          </a:bodyPr>
          <a:lstStyle/>
          <a:p>
            <a:pPr marL="0" lvl="0" indent="0" algn="just" rtl="0">
              <a:lnSpc>
                <a:spcPct val="100000"/>
              </a:lnSpc>
              <a:spcBef>
                <a:spcPts val="0"/>
              </a:spcBef>
              <a:spcAft>
                <a:spcPts val="0"/>
              </a:spcAft>
              <a:buClr>
                <a:schemeClr val="dk1"/>
              </a:buClr>
              <a:buSzPts val="1800"/>
              <a:buFont typeface="Arial"/>
              <a:buNone/>
            </a:pPr>
            <a:r>
              <a:rPr lang="en-US" sz="1800"/>
              <a:t>To be monotonous is bad (=learner will feel asleep);</a:t>
            </a:r>
            <a:endParaRPr/>
          </a:p>
          <a:p>
            <a:pPr marL="0" lvl="0" indent="0" algn="just" rtl="0">
              <a:lnSpc>
                <a:spcPct val="100000"/>
              </a:lnSpc>
              <a:spcBef>
                <a:spcPts val="0"/>
              </a:spcBef>
              <a:spcAft>
                <a:spcPts val="0"/>
              </a:spcAft>
              <a:buClr>
                <a:schemeClr val="dk1"/>
              </a:buClr>
              <a:buSzPts val="1800"/>
              <a:buFont typeface="Arial"/>
              <a:buNone/>
            </a:pPr>
            <a:r>
              <a:rPr lang="en-US" sz="1800"/>
              <a:t>To be too emotional is worst, this is not a movie, lecturer’s goal is not to draw emotional response! </a:t>
            </a:r>
            <a:endParaRPr sz="1800"/>
          </a:p>
          <a:p>
            <a:pPr marL="0" lvl="0" indent="0" algn="just" rtl="0">
              <a:lnSpc>
                <a:spcPct val="100000"/>
              </a:lnSpc>
              <a:spcBef>
                <a:spcPts val="0"/>
              </a:spcBef>
              <a:spcAft>
                <a:spcPts val="0"/>
              </a:spcAft>
              <a:buClr>
                <a:schemeClr val="dk1"/>
              </a:buClr>
              <a:buSzPts val="1800"/>
              <a:buFont typeface="Arial"/>
              <a:buNone/>
            </a:pPr>
            <a:r>
              <a:rPr lang="en-US" sz="1800"/>
              <a:t>Finding the golden mean is a challenge - it depends on a field and even a topic!</a:t>
            </a:r>
            <a:endParaRPr sz="1800"/>
          </a:p>
          <a:p>
            <a:pPr marL="0" lvl="0" indent="0" algn="just" rtl="0">
              <a:lnSpc>
                <a:spcPct val="100000"/>
              </a:lnSpc>
              <a:spcBef>
                <a:spcPts val="0"/>
              </a:spcBef>
              <a:spcAft>
                <a:spcPts val="0"/>
              </a:spcAft>
              <a:buClr>
                <a:schemeClr val="dk1"/>
              </a:buClr>
              <a:buSzPts val="1800"/>
              <a:buFont typeface="Arial"/>
              <a:buNone/>
            </a:pPr>
            <a:endParaRPr sz="1800"/>
          </a:p>
          <a:p>
            <a:pPr marL="0" lvl="0" indent="0" algn="just" rtl="0">
              <a:lnSpc>
                <a:spcPct val="100000"/>
              </a:lnSpc>
              <a:spcBef>
                <a:spcPts val="0"/>
              </a:spcBef>
              <a:spcAft>
                <a:spcPts val="0"/>
              </a:spcAft>
              <a:buClr>
                <a:schemeClr val="dk1"/>
              </a:buClr>
              <a:buSzPts val="1800"/>
              <a:buFont typeface="Arial"/>
              <a:buNone/>
            </a:pPr>
            <a:r>
              <a:rPr lang="en-US" sz="1800" i="1"/>
              <a:t>The same goes to lecturer's appearance, if in offline learning material is included video - the best algorithm is "less is more"!</a:t>
            </a:r>
            <a:endParaRPr/>
          </a:p>
        </p:txBody>
      </p:sp>
      <p:sp>
        <p:nvSpPr>
          <p:cNvPr id="551" name="Google Shape;551;p36"/>
          <p:cNvSpPr txBox="1">
            <a:spLocks noGrp="1"/>
          </p:cNvSpPr>
          <p:nvPr>
            <p:ph type="dt" idx="10"/>
          </p:nvPr>
        </p:nvSpPr>
        <p:spPr>
          <a:xfrm>
            <a:off x="838200" y="6356350"/>
            <a:ext cx="1219200" cy="365125"/>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a:t>20XX</a:t>
            </a:r>
            <a:endParaRPr/>
          </a:p>
        </p:txBody>
      </p:sp>
      <p:sp>
        <p:nvSpPr>
          <p:cNvPr id="552" name="Google Shape;552;p36"/>
          <p:cNvSpPr txBox="1">
            <a:spLocks noGrp="1"/>
          </p:cNvSpPr>
          <p:nvPr>
            <p:ph type="ftr" idx="11"/>
          </p:nvPr>
        </p:nvSpPr>
        <p:spPr>
          <a:xfrm>
            <a:off x="2463800" y="6356350"/>
            <a:ext cx="3479800" cy="365125"/>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US"/>
              <a:t>PRESENTATION TITLE</a:t>
            </a:r>
            <a:endParaRPr/>
          </a:p>
        </p:txBody>
      </p:sp>
      <p:sp>
        <p:nvSpPr>
          <p:cNvPr id="553" name="Google Shape;553;p36"/>
          <p:cNvSpPr txBox="1">
            <a:spLocks noGrp="1"/>
          </p:cNvSpPr>
          <p:nvPr>
            <p:ph type="sldNum" idx="12"/>
          </p:nvPr>
        </p:nvSpPr>
        <p:spPr>
          <a:xfrm>
            <a:off x="11105133" y="6458380"/>
            <a:ext cx="196215" cy="163195"/>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fld id="{00000000-1234-1234-1234-123412341234}" type="slidenum">
              <a:rPr lang="en-US"/>
              <a:t>86</a:t>
            </a:fld>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37"/>
          <p:cNvSpPr txBox="1">
            <a:spLocks noGrp="1"/>
          </p:cNvSpPr>
          <p:nvPr>
            <p:ph type="title"/>
          </p:nvPr>
        </p:nvSpPr>
        <p:spPr>
          <a:xfrm>
            <a:off x="5318254" y="346692"/>
            <a:ext cx="5111750" cy="1204912"/>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US"/>
              <a:t>Tuning process</a:t>
            </a:r>
            <a:endParaRPr/>
          </a:p>
        </p:txBody>
      </p:sp>
      <p:sp>
        <p:nvSpPr>
          <p:cNvPr id="559" name="Google Shape;559;p37"/>
          <p:cNvSpPr txBox="1">
            <a:spLocks noGrp="1"/>
          </p:cNvSpPr>
          <p:nvPr>
            <p:ph type="body" idx="1"/>
          </p:nvPr>
        </p:nvSpPr>
        <p:spPr>
          <a:xfrm>
            <a:off x="5476875" y="1670181"/>
            <a:ext cx="5111750" cy="3516182"/>
          </a:xfrm>
          <a:prstGeom prst="rect">
            <a:avLst/>
          </a:prstGeom>
          <a:noFill/>
          <a:ln>
            <a:noFill/>
          </a:ln>
        </p:spPr>
        <p:txBody>
          <a:bodyPr spcFirstLastPara="1" wrap="square" lIns="0" tIns="0" rIns="0" bIns="0" anchor="t" anchorCtr="0">
            <a:noAutofit/>
          </a:bodyPr>
          <a:lstStyle/>
          <a:p>
            <a:pPr marL="342900" lvl="0" indent="-342900" algn="just" rtl="0">
              <a:lnSpc>
                <a:spcPct val="100000"/>
              </a:lnSpc>
              <a:spcBef>
                <a:spcPts val="0"/>
              </a:spcBef>
              <a:spcAft>
                <a:spcPts val="0"/>
              </a:spcAft>
              <a:buClr>
                <a:schemeClr val="dk1"/>
              </a:buClr>
              <a:buSzPts val="1600"/>
              <a:buFont typeface="Calibri"/>
              <a:buAutoNum type="arabicPeriod"/>
            </a:pPr>
            <a:r>
              <a:rPr lang="en-US" sz="1600"/>
              <a:t>Find «guinea pig» (better – 3-4) - preferable a person, who knows nothing in a field/topic.</a:t>
            </a:r>
            <a:endParaRPr sz="1600"/>
          </a:p>
          <a:p>
            <a:pPr marL="342900" lvl="0" indent="-342900" algn="just" rtl="0">
              <a:lnSpc>
                <a:spcPct val="100000"/>
              </a:lnSpc>
              <a:spcBef>
                <a:spcPts val="0"/>
              </a:spcBef>
              <a:spcAft>
                <a:spcPts val="0"/>
              </a:spcAft>
              <a:buClr>
                <a:schemeClr val="dk1"/>
              </a:buClr>
              <a:buSzPts val="1600"/>
              <a:buFont typeface="Calibri"/>
              <a:buAutoNum type="arabicPeriod"/>
            </a:pPr>
            <a:r>
              <a:rPr lang="en-US" sz="1600"/>
              <a:t>Ask to learn 2-3 subtopics (logical parts);</a:t>
            </a:r>
            <a:endParaRPr/>
          </a:p>
          <a:p>
            <a:pPr marL="342900" lvl="0" indent="-342900" algn="just" rtl="0">
              <a:lnSpc>
                <a:spcPct val="100000"/>
              </a:lnSpc>
              <a:spcBef>
                <a:spcPts val="0"/>
              </a:spcBef>
              <a:spcAft>
                <a:spcPts val="0"/>
              </a:spcAft>
              <a:buClr>
                <a:schemeClr val="dk1"/>
              </a:buClr>
              <a:buSzPts val="1600"/>
              <a:buFont typeface="Calibri"/>
              <a:buAutoNum type="arabicPeriod"/>
            </a:pPr>
            <a:r>
              <a:rPr lang="en-US" sz="1600"/>
              <a:t>Define the necessary reflection (or level of understanding) and verify that the result has been achieved;</a:t>
            </a:r>
            <a:endParaRPr sz="1600"/>
          </a:p>
          <a:p>
            <a:pPr marL="342900" lvl="0" indent="-342900" algn="just" rtl="0">
              <a:lnSpc>
                <a:spcPct val="100000"/>
              </a:lnSpc>
              <a:spcBef>
                <a:spcPts val="0"/>
              </a:spcBef>
              <a:spcAft>
                <a:spcPts val="0"/>
              </a:spcAft>
              <a:buClr>
                <a:schemeClr val="dk1"/>
              </a:buClr>
              <a:buSzPts val="1600"/>
              <a:buFont typeface="Calibri"/>
              <a:buAutoNum type="arabicPeriod"/>
            </a:pPr>
            <a:r>
              <a:rPr lang="en-US" sz="1600"/>
              <a:t>Then ask for feedback (honest);</a:t>
            </a:r>
            <a:endParaRPr/>
          </a:p>
          <a:p>
            <a:pPr marL="342900" lvl="0" indent="-342900" algn="just" rtl="0">
              <a:lnSpc>
                <a:spcPct val="100000"/>
              </a:lnSpc>
              <a:spcBef>
                <a:spcPts val="0"/>
              </a:spcBef>
              <a:spcAft>
                <a:spcPts val="0"/>
              </a:spcAft>
              <a:buClr>
                <a:schemeClr val="dk1"/>
              </a:buClr>
              <a:buSzPts val="1600"/>
              <a:buFont typeface="Calibri"/>
              <a:buAutoNum type="arabicPeriod"/>
            </a:pPr>
            <a:r>
              <a:rPr lang="en-US" sz="1600"/>
              <a:t>Tune according to results and feedbacks given;</a:t>
            </a:r>
            <a:endParaRPr/>
          </a:p>
          <a:p>
            <a:pPr marL="342900" lvl="0" indent="-342900" algn="just" rtl="0">
              <a:lnSpc>
                <a:spcPct val="100000"/>
              </a:lnSpc>
              <a:spcBef>
                <a:spcPts val="0"/>
              </a:spcBef>
              <a:spcAft>
                <a:spcPts val="0"/>
              </a:spcAft>
              <a:buClr>
                <a:schemeClr val="dk1"/>
              </a:buClr>
              <a:buSzPts val="1600"/>
              <a:buFont typeface="Calibri"/>
              <a:buAutoNum type="arabicPeriod"/>
            </a:pPr>
            <a:r>
              <a:rPr lang="en-US" sz="1600"/>
              <a:t>Understand when the tuning process is done - wish to create absolute perfection is the road to nowhere!</a:t>
            </a:r>
            <a:endParaRPr sz="1600"/>
          </a:p>
          <a:p>
            <a:pPr marL="342900" lvl="0" indent="-241300" algn="just" rtl="0">
              <a:lnSpc>
                <a:spcPct val="100000"/>
              </a:lnSpc>
              <a:spcBef>
                <a:spcPts val="0"/>
              </a:spcBef>
              <a:spcAft>
                <a:spcPts val="0"/>
              </a:spcAft>
              <a:buClr>
                <a:schemeClr val="dk1"/>
              </a:buClr>
              <a:buSzPts val="1600"/>
              <a:buFont typeface="Calibri"/>
              <a:buNone/>
            </a:pPr>
            <a:endParaRPr sz="1600"/>
          </a:p>
        </p:txBody>
      </p:sp>
      <p:sp>
        <p:nvSpPr>
          <p:cNvPr id="560" name="Google Shape;560;p37"/>
          <p:cNvSpPr txBox="1">
            <a:spLocks noGrp="1"/>
          </p:cNvSpPr>
          <p:nvPr>
            <p:ph type="dt" idx="10"/>
          </p:nvPr>
        </p:nvSpPr>
        <p:spPr>
          <a:xfrm>
            <a:off x="838200" y="6356350"/>
            <a:ext cx="1219200" cy="365125"/>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a:t>20XX</a:t>
            </a:r>
            <a:endParaRPr/>
          </a:p>
        </p:txBody>
      </p:sp>
      <p:sp>
        <p:nvSpPr>
          <p:cNvPr id="561" name="Google Shape;561;p37"/>
          <p:cNvSpPr txBox="1">
            <a:spLocks noGrp="1"/>
          </p:cNvSpPr>
          <p:nvPr>
            <p:ph type="ftr" idx="11"/>
          </p:nvPr>
        </p:nvSpPr>
        <p:spPr>
          <a:xfrm>
            <a:off x="2463800" y="6356350"/>
            <a:ext cx="3479800" cy="365125"/>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US"/>
              <a:t>PRESENTATION TITLE</a:t>
            </a:r>
            <a:endParaRPr/>
          </a:p>
        </p:txBody>
      </p:sp>
      <p:sp>
        <p:nvSpPr>
          <p:cNvPr id="562" name="Google Shape;562;p37"/>
          <p:cNvSpPr txBox="1">
            <a:spLocks noGrp="1"/>
          </p:cNvSpPr>
          <p:nvPr>
            <p:ph type="sldNum" idx="12"/>
          </p:nvPr>
        </p:nvSpPr>
        <p:spPr>
          <a:xfrm>
            <a:off x="11105133" y="6458380"/>
            <a:ext cx="196215" cy="163195"/>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fld id="{00000000-1234-1234-1234-123412341234}" type="slidenum">
              <a:rPr lang="en-US"/>
              <a:t>87</a:t>
            </a:fld>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38"/>
          <p:cNvSpPr txBox="1">
            <a:spLocks noGrp="1"/>
          </p:cNvSpPr>
          <p:nvPr>
            <p:ph type="ctrTitle"/>
          </p:nvPr>
        </p:nvSpPr>
        <p:spPr>
          <a:xfrm>
            <a:off x="4463143" y="262797"/>
            <a:ext cx="4179570" cy="1524735"/>
          </a:xfrm>
          <a:prstGeom prst="rect">
            <a:avLst/>
          </a:prstGeom>
          <a:noFill/>
          <a:ln>
            <a:noFill/>
          </a:ln>
        </p:spPr>
        <p:txBody>
          <a:bodyPr spcFirstLastPara="1" wrap="square" lIns="0" tIns="0" rIns="0" bIns="0" anchor="b" anchorCtr="0">
            <a:spAutoFit/>
          </a:bodyPr>
          <a:lstStyle/>
          <a:p>
            <a:pPr marL="0" lvl="0" indent="0" algn="ctr" rtl="0">
              <a:spcBef>
                <a:spcPts val="0"/>
              </a:spcBef>
              <a:spcAft>
                <a:spcPts val="0"/>
              </a:spcAft>
              <a:buNone/>
            </a:pPr>
            <a:r>
              <a:rPr lang="en-US"/>
              <a:t>Summary</a:t>
            </a:r>
            <a:endParaRPr/>
          </a:p>
        </p:txBody>
      </p:sp>
      <p:sp>
        <p:nvSpPr>
          <p:cNvPr id="568" name="Google Shape;568;p38"/>
          <p:cNvSpPr txBox="1">
            <a:spLocks noGrp="1"/>
          </p:cNvSpPr>
          <p:nvPr>
            <p:ph type="subTitle" idx="1"/>
          </p:nvPr>
        </p:nvSpPr>
        <p:spPr>
          <a:xfrm>
            <a:off x="4463143" y="2057003"/>
            <a:ext cx="5184710" cy="1371997"/>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chemeClr val="dk1"/>
              </a:buClr>
              <a:buSzPts val="2000"/>
              <a:buFont typeface="Arial"/>
              <a:buNone/>
            </a:pPr>
            <a:r>
              <a:rPr lang="en-US" sz="2000"/>
              <a:t>To be effective in offline learning - forget everything you know about on-site or online learning! </a:t>
            </a:r>
            <a:endParaRPr sz="2000"/>
          </a:p>
          <a:p>
            <a:pPr marL="0" lvl="0" indent="0" algn="ctr" rtl="0">
              <a:spcBef>
                <a:spcPts val="0"/>
              </a:spcBef>
              <a:spcAft>
                <a:spcPts val="0"/>
              </a:spcAft>
              <a:buClr>
                <a:schemeClr val="dk1"/>
              </a:buClr>
              <a:buSzPts val="2000"/>
              <a:buFont typeface="Arial"/>
              <a:buNone/>
            </a:pPr>
            <a:r>
              <a:rPr lang="en-US" sz="2000"/>
              <a:t>This is completely different paradigm! ☺</a:t>
            </a:r>
            <a:endParaRPr sz="2000"/>
          </a:p>
        </p:txBody>
      </p:sp>
      <p:sp>
        <p:nvSpPr>
          <p:cNvPr id="569" name="Google Shape;569;p38"/>
          <p:cNvSpPr txBox="1">
            <a:spLocks noGrp="1"/>
          </p:cNvSpPr>
          <p:nvPr>
            <p:ph type="dt" idx="10"/>
          </p:nvPr>
        </p:nvSpPr>
        <p:spPr>
          <a:xfrm>
            <a:off x="4267200" y="6356350"/>
            <a:ext cx="1774371" cy="365125"/>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a:t>20XX</a:t>
            </a:r>
            <a:endParaRPr/>
          </a:p>
        </p:txBody>
      </p:sp>
      <p:sp>
        <p:nvSpPr>
          <p:cNvPr id="570" name="Google Shape;570;p38"/>
          <p:cNvSpPr txBox="1">
            <a:spLocks noGrp="1"/>
          </p:cNvSpPr>
          <p:nvPr>
            <p:ph type="ftr" idx="11"/>
          </p:nvPr>
        </p:nvSpPr>
        <p:spPr>
          <a:xfrm>
            <a:off x="6479721" y="6356350"/>
            <a:ext cx="2661557" cy="365125"/>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US"/>
              <a:t>PRESENTATION TITLE</a:t>
            </a:r>
            <a:endParaRPr/>
          </a:p>
        </p:txBody>
      </p:sp>
      <p:sp>
        <p:nvSpPr>
          <p:cNvPr id="571" name="Google Shape;571;p38"/>
          <p:cNvSpPr txBox="1">
            <a:spLocks noGrp="1"/>
          </p:cNvSpPr>
          <p:nvPr>
            <p:ph type="sldNum" idx="12"/>
          </p:nvPr>
        </p:nvSpPr>
        <p:spPr>
          <a:xfrm>
            <a:off x="9579428" y="6356350"/>
            <a:ext cx="1774371" cy="365125"/>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fld id="{00000000-1234-1234-1234-123412341234}" type="slidenum">
              <a:rPr lang="en-US"/>
              <a:t>88</a:t>
            </a:fld>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1F5F"/>
          </a:solidFill>
        </p:spPr>
        <p:txBody>
          <a:bodyPr wrap="square" lIns="0" tIns="0" rIns="0" bIns="0" rtlCol="0"/>
          <a:lstStyle/>
          <a:p>
            <a:endParaRPr/>
          </a:p>
        </p:txBody>
      </p:sp>
      <p:sp>
        <p:nvSpPr>
          <p:cNvPr id="3" name="object 3"/>
          <p:cNvSpPr txBox="1"/>
          <p:nvPr/>
        </p:nvSpPr>
        <p:spPr>
          <a:xfrm>
            <a:off x="29667" y="5045964"/>
            <a:ext cx="4224655" cy="738505"/>
          </a:xfrm>
          <a:prstGeom prst="rect">
            <a:avLst/>
          </a:prstGeom>
        </p:spPr>
        <p:txBody>
          <a:bodyPr vert="horz" wrap="square" lIns="0" tIns="94615" rIns="0" bIns="0" rtlCol="0">
            <a:spAutoFit/>
          </a:bodyPr>
          <a:lstStyle/>
          <a:p>
            <a:pPr marL="12700">
              <a:lnSpc>
                <a:spcPct val="100000"/>
              </a:lnSpc>
              <a:spcBef>
                <a:spcPts val="745"/>
              </a:spcBef>
            </a:pPr>
            <a:r>
              <a:rPr sz="1800" b="1" spc="-5" dirty="0">
                <a:solidFill>
                  <a:srgbClr val="2D75B6"/>
                </a:solidFill>
                <a:latin typeface="Tahoma"/>
                <a:cs typeface="Tahoma"/>
              </a:rPr>
              <a:t>TrainyFly</a:t>
            </a:r>
            <a:endParaRPr sz="1800">
              <a:latin typeface="Tahoma"/>
              <a:cs typeface="Tahoma"/>
            </a:endParaRPr>
          </a:p>
          <a:p>
            <a:pPr marL="61594">
              <a:lnSpc>
                <a:spcPct val="100000"/>
              </a:lnSpc>
              <a:spcBef>
                <a:spcPts val="645"/>
              </a:spcBef>
            </a:pPr>
            <a:r>
              <a:rPr sz="1800" spc="-10" dirty="0">
                <a:solidFill>
                  <a:srgbClr val="2D75B6"/>
                </a:solidFill>
                <a:latin typeface="Tahoma"/>
                <a:cs typeface="Tahoma"/>
              </a:rPr>
              <a:t>No.</a:t>
            </a:r>
            <a:r>
              <a:rPr sz="1800" spc="30" dirty="0">
                <a:solidFill>
                  <a:srgbClr val="2D75B6"/>
                </a:solidFill>
                <a:latin typeface="Tahoma"/>
                <a:cs typeface="Tahoma"/>
              </a:rPr>
              <a:t> </a:t>
            </a:r>
            <a:r>
              <a:rPr sz="1800" spc="-10" dirty="0">
                <a:solidFill>
                  <a:srgbClr val="2D75B6"/>
                </a:solidFill>
                <a:latin typeface="Tahoma"/>
                <a:cs typeface="Tahoma"/>
              </a:rPr>
              <a:t>2022-1-LV01-KA210-ADU-000084264</a:t>
            </a:r>
            <a:endParaRPr sz="1800">
              <a:latin typeface="Tahoma"/>
              <a:cs typeface="Tahoma"/>
            </a:endParaRPr>
          </a:p>
        </p:txBody>
      </p:sp>
      <p:pic>
        <p:nvPicPr>
          <p:cNvPr id="4" name="object 4"/>
          <p:cNvPicPr/>
          <p:nvPr/>
        </p:nvPicPr>
        <p:blipFill>
          <a:blip r:embed="rId2" cstate="print"/>
          <a:stretch>
            <a:fillRect/>
          </a:stretch>
        </p:blipFill>
        <p:spPr>
          <a:xfrm>
            <a:off x="0" y="5737859"/>
            <a:ext cx="4011167" cy="1120138"/>
          </a:xfrm>
          <a:prstGeom prst="rect">
            <a:avLst/>
          </a:prstGeom>
        </p:spPr>
      </p:pic>
      <p:sp>
        <p:nvSpPr>
          <p:cNvPr id="5" name="object 5"/>
          <p:cNvSpPr/>
          <p:nvPr/>
        </p:nvSpPr>
        <p:spPr>
          <a:xfrm>
            <a:off x="13219" y="7067"/>
            <a:ext cx="3152140" cy="4286885"/>
          </a:xfrm>
          <a:custGeom>
            <a:avLst/>
            <a:gdLst/>
            <a:ahLst/>
            <a:cxnLst/>
            <a:rect l="l" t="t" r="r" b="b"/>
            <a:pathLst>
              <a:path w="3152140" h="4286885">
                <a:moveTo>
                  <a:pt x="730806" y="0"/>
                </a:moveTo>
                <a:lnTo>
                  <a:pt x="2686724" y="1499427"/>
                </a:lnTo>
                <a:lnTo>
                  <a:pt x="3151542" y="2980150"/>
                </a:lnTo>
                <a:lnTo>
                  <a:pt x="1001985" y="4286545"/>
                </a:lnTo>
              </a:path>
              <a:path w="3152140" h="4286885">
                <a:moveTo>
                  <a:pt x="0" y="864271"/>
                </a:moveTo>
                <a:lnTo>
                  <a:pt x="2938451" y="1022341"/>
                </a:lnTo>
                <a:lnTo>
                  <a:pt x="1641021" y="3357115"/>
                </a:lnTo>
                <a:lnTo>
                  <a:pt x="0" y="3965171"/>
                </a:lnTo>
              </a:path>
              <a:path w="3152140" h="4286885">
                <a:moveTo>
                  <a:pt x="0" y="1596967"/>
                </a:moveTo>
                <a:lnTo>
                  <a:pt x="2434997" y="2688321"/>
                </a:lnTo>
                <a:lnTo>
                  <a:pt x="2163912" y="4286545"/>
                </a:lnTo>
              </a:path>
              <a:path w="3152140" h="4286885">
                <a:moveTo>
                  <a:pt x="0" y="329137"/>
                </a:moveTo>
                <a:lnTo>
                  <a:pt x="2570500" y="2359977"/>
                </a:lnTo>
                <a:lnTo>
                  <a:pt x="0" y="3357115"/>
                </a:lnTo>
              </a:path>
              <a:path w="3152140" h="4286885">
                <a:moveTo>
                  <a:pt x="0" y="1362790"/>
                </a:moveTo>
                <a:lnTo>
                  <a:pt x="1217446" y="1727650"/>
                </a:lnTo>
                <a:lnTo>
                  <a:pt x="866403" y="2578873"/>
                </a:lnTo>
                <a:lnTo>
                  <a:pt x="0" y="3089597"/>
                </a:lnTo>
              </a:path>
            </a:pathLst>
          </a:custGeom>
          <a:ln w="11576">
            <a:solidFill>
              <a:srgbClr val="FFFFFF"/>
            </a:solidFill>
          </a:ln>
        </p:spPr>
        <p:txBody>
          <a:bodyPr wrap="square" lIns="0" tIns="0" rIns="0" bIns="0" rtlCol="0"/>
          <a:lstStyle/>
          <a:p>
            <a:endParaRPr/>
          </a:p>
        </p:txBody>
      </p:sp>
      <p:sp>
        <p:nvSpPr>
          <p:cNvPr id="6" name="object 6"/>
          <p:cNvSpPr txBox="1">
            <a:spLocks noGrp="1"/>
          </p:cNvSpPr>
          <p:nvPr>
            <p:ph type="title"/>
          </p:nvPr>
        </p:nvSpPr>
        <p:spPr>
          <a:xfrm>
            <a:off x="4346575" y="2512263"/>
            <a:ext cx="2559685" cy="574675"/>
          </a:xfrm>
          <a:prstGeom prst="rect">
            <a:avLst/>
          </a:prstGeom>
        </p:spPr>
        <p:txBody>
          <a:bodyPr vert="horz" wrap="square" lIns="0" tIns="12700" rIns="0" bIns="0" rtlCol="0">
            <a:spAutoFit/>
          </a:bodyPr>
          <a:lstStyle/>
          <a:p>
            <a:pPr marL="12700">
              <a:lnSpc>
                <a:spcPct val="100000"/>
              </a:lnSpc>
              <a:spcBef>
                <a:spcPts val="100"/>
              </a:spcBef>
            </a:pPr>
            <a:r>
              <a:rPr sz="3600" spc="175" dirty="0">
                <a:solidFill>
                  <a:srgbClr val="FFFFFF"/>
                </a:solidFill>
              </a:rPr>
              <a:t>THANK</a:t>
            </a:r>
            <a:r>
              <a:rPr sz="3600" spc="55" dirty="0">
                <a:solidFill>
                  <a:srgbClr val="FFFFFF"/>
                </a:solidFill>
              </a:rPr>
              <a:t> </a:t>
            </a:r>
            <a:r>
              <a:rPr sz="3600" spc="25" dirty="0">
                <a:solidFill>
                  <a:srgbClr val="FFFFFF"/>
                </a:solidFill>
              </a:rPr>
              <a:t>YOU</a:t>
            </a:r>
            <a:endParaRPr sz="3600"/>
          </a:p>
        </p:txBody>
      </p:sp>
      <p:sp>
        <p:nvSpPr>
          <p:cNvPr id="7" name="object 7"/>
          <p:cNvSpPr txBox="1"/>
          <p:nvPr/>
        </p:nvSpPr>
        <p:spPr>
          <a:xfrm>
            <a:off x="4346575" y="3360165"/>
            <a:ext cx="2449830" cy="915035"/>
          </a:xfrm>
          <a:prstGeom prst="rect">
            <a:avLst/>
          </a:prstGeom>
        </p:spPr>
        <p:txBody>
          <a:bodyPr vert="horz" wrap="square" lIns="0" tIns="13335" rIns="0" bIns="0" rtlCol="0">
            <a:spAutoFit/>
          </a:bodyPr>
          <a:lstStyle/>
          <a:p>
            <a:pPr marL="12700">
              <a:lnSpc>
                <a:spcPct val="100000"/>
              </a:lnSpc>
              <a:spcBef>
                <a:spcPts val="105"/>
              </a:spcBef>
            </a:pPr>
            <a:r>
              <a:rPr sz="2000" spc="15" dirty="0">
                <a:solidFill>
                  <a:srgbClr val="FFFFFF"/>
                </a:solidFill>
                <a:latin typeface="Trebuchet MS"/>
                <a:cs typeface="Trebuchet MS"/>
              </a:rPr>
              <a:t>Ieva</a:t>
            </a:r>
            <a:r>
              <a:rPr sz="2000" spc="-20" dirty="0">
                <a:solidFill>
                  <a:srgbClr val="FFFFFF"/>
                </a:solidFill>
                <a:latin typeface="Trebuchet MS"/>
                <a:cs typeface="Trebuchet MS"/>
              </a:rPr>
              <a:t> </a:t>
            </a:r>
            <a:r>
              <a:rPr sz="2000" spc="-25" dirty="0">
                <a:solidFill>
                  <a:srgbClr val="FFFFFF"/>
                </a:solidFill>
                <a:latin typeface="Trebuchet MS"/>
                <a:cs typeface="Trebuchet MS"/>
              </a:rPr>
              <a:t>Brence</a:t>
            </a:r>
            <a:endParaRPr sz="2000">
              <a:latin typeface="Trebuchet MS"/>
              <a:cs typeface="Trebuchet MS"/>
            </a:endParaRPr>
          </a:p>
          <a:p>
            <a:pPr>
              <a:lnSpc>
                <a:spcPct val="100000"/>
              </a:lnSpc>
              <a:spcBef>
                <a:spcPts val="45"/>
              </a:spcBef>
            </a:pPr>
            <a:endParaRPr sz="1850">
              <a:latin typeface="Trebuchet MS"/>
              <a:cs typeface="Trebuchet MS"/>
            </a:endParaRPr>
          </a:p>
          <a:p>
            <a:pPr marL="12700">
              <a:lnSpc>
                <a:spcPct val="100000"/>
              </a:lnSpc>
              <a:spcBef>
                <a:spcPts val="5"/>
              </a:spcBef>
            </a:pPr>
            <a:r>
              <a:rPr sz="2000" spc="15" dirty="0">
                <a:solidFill>
                  <a:srgbClr val="FFFFFF"/>
                </a:solidFill>
                <a:latin typeface="Trebuchet MS"/>
                <a:cs typeface="Trebuchet MS"/>
                <a:hlinkClick r:id="rId3"/>
              </a:rPr>
              <a:t>ieva@magneticpro.lv</a:t>
            </a:r>
            <a:endParaRPr sz="2000">
              <a:latin typeface="Trebuchet MS"/>
              <a:cs typeface="Trebuchet MS"/>
            </a:endParaRPr>
          </a:p>
        </p:txBody>
      </p:sp>
      <p:sp>
        <p:nvSpPr>
          <p:cNvPr id="8" name="object 8"/>
          <p:cNvSpPr txBox="1"/>
          <p:nvPr/>
        </p:nvSpPr>
        <p:spPr>
          <a:xfrm>
            <a:off x="4346575" y="6384747"/>
            <a:ext cx="273050" cy="162560"/>
          </a:xfrm>
          <a:prstGeom prst="rect">
            <a:avLst/>
          </a:prstGeom>
        </p:spPr>
        <p:txBody>
          <a:bodyPr vert="horz" wrap="square" lIns="0" tIns="12700" rIns="0" bIns="0" rtlCol="0">
            <a:spAutoFit/>
          </a:bodyPr>
          <a:lstStyle/>
          <a:p>
            <a:pPr marL="12700">
              <a:lnSpc>
                <a:spcPct val="100000"/>
              </a:lnSpc>
              <a:spcBef>
                <a:spcPts val="100"/>
              </a:spcBef>
            </a:pPr>
            <a:r>
              <a:rPr sz="900" spc="-10" dirty="0">
                <a:latin typeface="Trebuchet MS"/>
                <a:cs typeface="Trebuchet MS"/>
              </a:rPr>
              <a:t>20</a:t>
            </a:r>
            <a:r>
              <a:rPr sz="900" dirty="0">
                <a:latin typeface="Trebuchet MS"/>
                <a:cs typeface="Trebuchet MS"/>
              </a:rPr>
              <a:t>X</a:t>
            </a:r>
            <a:r>
              <a:rPr sz="900" spc="5" dirty="0">
                <a:latin typeface="Trebuchet MS"/>
                <a:cs typeface="Trebuchet MS"/>
              </a:rPr>
              <a:t>X</a:t>
            </a:r>
            <a:endParaRPr sz="900">
              <a:latin typeface="Trebuchet MS"/>
              <a:cs typeface="Trebuchet MS"/>
            </a:endParaRPr>
          </a:p>
        </p:txBody>
      </p:sp>
      <p:sp>
        <p:nvSpPr>
          <p:cNvPr id="9" name="object 9"/>
          <p:cNvSpPr txBox="1"/>
          <p:nvPr/>
        </p:nvSpPr>
        <p:spPr>
          <a:xfrm>
            <a:off x="6559422" y="6384747"/>
            <a:ext cx="1098550" cy="162560"/>
          </a:xfrm>
          <a:prstGeom prst="rect">
            <a:avLst/>
          </a:prstGeom>
        </p:spPr>
        <p:txBody>
          <a:bodyPr vert="horz" wrap="square" lIns="0" tIns="12700" rIns="0" bIns="0" rtlCol="0">
            <a:spAutoFit/>
          </a:bodyPr>
          <a:lstStyle/>
          <a:p>
            <a:pPr marL="12700">
              <a:lnSpc>
                <a:spcPct val="100000"/>
              </a:lnSpc>
              <a:spcBef>
                <a:spcPts val="100"/>
              </a:spcBef>
            </a:pPr>
            <a:r>
              <a:rPr sz="900" spc="-5" dirty="0">
                <a:latin typeface="Trebuchet MS"/>
                <a:cs typeface="Trebuchet MS"/>
              </a:rPr>
              <a:t>P</a:t>
            </a:r>
            <a:r>
              <a:rPr sz="900" spc="10" dirty="0">
                <a:latin typeface="Trebuchet MS"/>
                <a:cs typeface="Trebuchet MS"/>
              </a:rPr>
              <a:t>R</a:t>
            </a:r>
            <a:r>
              <a:rPr sz="900" spc="-20" dirty="0">
                <a:latin typeface="Trebuchet MS"/>
                <a:cs typeface="Trebuchet MS"/>
              </a:rPr>
              <a:t>E</a:t>
            </a:r>
            <a:r>
              <a:rPr sz="900" spc="30" dirty="0">
                <a:latin typeface="Trebuchet MS"/>
                <a:cs typeface="Trebuchet MS"/>
              </a:rPr>
              <a:t>S</a:t>
            </a:r>
            <a:r>
              <a:rPr sz="900" spc="-20" dirty="0">
                <a:latin typeface="Trebuchet MS"/>
                <a:cs typeface="Trebuchet MS"/>
              </a:rPr>
              <a:t>E</a:t>
            </a:r>
            <a:r>
              <a:rPr sz="900" spc="30" dirty="0">
                <a:latin typeface="Trebuchet MS"/>
                <a:cs typeface="Trebuchet MS"/>
              </a:rPr>
              <a:t>N</a:t>
            </a:r>
            <a:r>
              <a:rPr sz="900" spc="-15" dirty="0">
                <a:latin typeface="Trebuchet MS"/>
                <a:cs typeface="Trebuchet MS"/>
              </a:rPr>
              <a:t>TAT</a:t>
            </a:r>
            <a:r>
              <a:rPr sz="900" dirty="0">
                <a:latin typeface="Trebuchet MS"/>
                <a:cs typeface="Trebuchet MS"/>
              </a:rPr>
              <a:t>I</a:t>
            </a:r>
            <a:r>
              <a:rPr sz="900" spc="10" dirty="0">
                <a:latin typeface="Trebuchet MS"/>
                <a:cs typeface="Trebuchet MS"/>
              </a:rPr>
              <a:t>ON</a:t>
            </a:r>
            <a:r>
              <a:rPr sz="900" spc="-55" dirty="0">
                <a:latin typeface="Trebuchet MS"/>
                <a:cs typeface="Trebuchet MS"/>
              </a:rPr>
              <a:t> </a:t>
            </a:r>
            <a:r>
              <a:rPr sz="900" spc="-20" dirty="0">
                <a:latin typeface="Trebuchet MS"/>
                <a:cs typeface="Trebuchet MS"/>
              </a:rPr>
              <a:t>T</a:t>
            </a:r>
            <a:r>
              <a:rPr sz="900" spc="-10" dirty="0">
                <a:latin typeface="Trebuchet MS"/>
                <a:cs typeface="Trebuchet MS"/>
              </a:rPr>
              <a:t>I</a:t>
            </a:r>
            <a:r>
              <a:rPr sz="900" spc="-25" dirty="0">
                <a:latin typeface="Trebuchet MS"/>
                <a:cs typeface="Trebuchet MS"/>
              </a:rPr>
              <a:t>TLE</a:t>
            </a:r>
            <a:endParaRPr sz="900">
              <a:latin typeface="Trebuchet MS"/>
              <a:cs typeface="Trebuchet MS"/>
            </a:endParaRPr>
          </a:p>
        </p:txBody>
      </p:sp>
      <p:sp>
        <p:nvSpPr>
          <p:cNvPr id="10" name="object 10"/>
          <p:cNvSpPr txBox="1"/>
          <p:nvPr/>
        </p:nvSpPr>
        <p:spPr>
          <a:xfrm>
            <a:off x="9659493" y="6384747"/>
            <a:ext cx="144780" cy="162560"/>
          </a:xfrm>
          <a:prstGeom prst="rect">
            <a:avLst/>
          </a:prstGeom>
        </p:spPr>
        <p:txBody>
          <a:bodyPr vert="horz" wrap="square" lIns="0" tIns="12700" rIns="0" bIns="0" rtlCol="0">
            <a:spAutoFit/>
          </a:bodyPr>
          <a:lstStyle/>
          <a:p>
            <a:pPr marL="12700">
              <a:lnSpc>
                <a:spcPct val="100000"/>
              </a:lnSpc>
              <a:spcBef>
                <a:spcPts val="100"/>
              </a:spcBef>
            </a:pPr>
            <a:r>
              <a:rPr sz="900" spc="-10" dirty="0">
                <a:latin typeface="Trebuchet MS"/>
                <a:cs typeface="Trebuchet MS"/>
              </a:rPr>
              <a:t>14</a:t>
            </a:r>
            <a:endParaRPr sz="900">
              <a:latin typeface="Trebuchet MS"/>
              <a:cs typeface="Trebuchet M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667" y="5045964"/>
            <a:ext cx="4224655" cy="738505"/>
          </a:xfrm>
          <a:prstGeom prst="rect">
            <a:avLst/>
          </a:prstGeom>
        </p:spPr>
        <p:txBody>
          <a:bodyPr vert="horz" wrap="square" lIns="0" tIns="94615" rIns="0" bIns="0" rtlCol="0">
            <a:spAutoFit/>
          </a:bodyPr>
          <a:lstStyle/>
          <a:p>
            <a:pPr marL="12700">
              <a:lnSpc>
                <a:spcPct val="100000"/>
              </a:lnSpc>
              <a:spcBef>
                <a:spcPts val="745"/>
              </a:spcBef>
            </a:pPr>
            <a:r>
              <a:rPr sz="1800" b="1" spc="-5" dirty="0">
                <a:solidFill>
                  <a:srgbClr val="2D75B6"/>
                </a:solidFill>
                <a:latin typeface="Tahoma"/>
                <a:cs typeface="Tahoma"/>
              </a:rPr>
              <a:t>TrainyFly</a:t>
            </a:r>
            <a:endParaRPr sz="1800">
              <a:latin typeface="Tahoma"/>
              <a:cs typeface="Tahoma"/>
            </a:endParaRPr>
          </a:p>
          <a:p>
            <a:pPr marL="61594">
              <a:lnSpc>
                <a:spcPct val="100000"/>
              </a:lnSpc>
              <a:spcBef>
                <a:spcPts val="645"/>
              </a:spcBef>
            </a:pPr>
            <a:r>
              <a:rPr sz="1800" spc="-10" dirty="0">
                <a:solidFill>
                  <a:srgbClr val="2D75B6"/>
                </a:solidFill>
                <a:latin typeface="Tahoma"/>
                <a:cs typeface="Tahoma"/>
              </a:rPr>
              <a:t>No.</a:t>
            </a:r>
            <a:r>
              <a:rPr sz="1800" spc="30" dirty="0">
                <a:solidFill>
                  <a:srgbClr val="2D75B6"/>
                </a:solidFill>
                <a:latin typeface="Tahoma"/>
                <a:cs typeface="Tahoma"/>
              </a:rPr>
              <a:t> </a:t>
            </a:r>
            <a:r>
              <a:rPr sz="1800" spc="-10" dirty="0">
                <a:solidFill>
                  <a:srgbClr val="2D75B6"/>
                </a:solidFill>
                <a:latin typeface="Tahoma"/>
                <a:cs typeface="Tahoma"/>
              </a:rPr>
              <a:t>2022-1-LV01-KA210-ADU-000084264</a:t>
            </a:r>
            <a:endParaRPr sz="1800">
              <a:latin typeface="Tahoma"/>
              <a:cs typeface="Tahoma"/>
            </a:endParaRPr>
          </a:p>
        </p:txBody>
      </p:sp>
      <p:grpSp>
        <p:nvGrpSpPr>
          <p:cNvPr id="3" name="object 3"/>
          <p:cNvGrpSpPr/>
          <p:nvPr/>
        </p:nvGrpSpPr>
        <p:grpSpPr>
          <a:xfrm>
            <a:off x="-3175" y="0"/>
            <a:ext cx="4014470" cy="6861175"/>
            <a:chOff x="-3175" y="0"/>
            <a:chExt cx="4014470" cy="6861175"/>
          </a:xfrm>
        </p:grpSpPr>
        <p:pic>
          <p:nvPicPr>
            <p:cNvPr id="4" name="object 4"/>
            <p:cNvPicPr/>
            <p:nvPr/>
          </p:nvPicPr>
          <p:blipFill>
            <a:blip r:embed="rId2" cstate="print"/>
            <a:stretch>
              <a:fillRect/>
            </a:stretch>
          </p:blipFill>
          <p:spPr>
            <a:xfrm>
              <a:off x="0" y="5737859"/>
              <a:ext cx="4011167" cy="1120138"/>
            </a:xfrm>
            <a:prstGeom prst="rect">
              <a:avLst/>
            </a:prstGeom>
          </p:spPr>
        </p:pic>
        <p:sp>
          <p:nvSpPr>
            <p:cNvPr id="5" name="object 5"/>
            <p:cNvSpPr/>
            <p:nvPr/>
          </p:nvSpPr>
          <p:spPr>
            <a:xfrm>
              <a:off x="0" y="0"/>
              <a:ext cx="1238250" cy="3105150"/>
            </a:xfrm>
            <a:custGeom>
              <a:avLst/>
              <a:gdLst/>
              <a:ahLst/>
              <a:cxnLst/>
              <a:rect l="l" t="t" r="r" b="b"/>
              <a:pathLst>
                <a:path w="1238250" h="3105150">
                  <a:moveTo>
                    <a:pt x="1238250" y="0"/>
                  </a:moveTo>
                  <a:lnTo>
                    <a:pt x="0" y="3105150"/>
                  </a:lnTo>
                </a:path>
              </a:pathLst>
            </a:custGeom>
            <a:ln w="3175">
              <a:solidFill>
                <a:srgbClr val="000000"/>
              </a:solidFill>
            </a:ln>
          </p:spPr>
          <p:txBody>
            <a:bodyPr wrap="square" lIns="0" tIns="0" rIns="0" bIns="0" rtlCol="0"/>
            <a:lstStyle/>
            <a:p>
              <a:endParaRPr/>
            </a:p>
          </p:txBody>
        </p:sp>
        <p:sp>
          <p:nvSpPr>
            <p:cNvPr id="6" name="object 6"/>
            <p:cNvSpPr/>
            <p:nvPr/>
          </p:nvSpPr>
          <p:spPr>
            <a:xfrm>
              <a:off x="0" y="0"/>
              <a:ext cx="2238375" cy="2476500"/>
            </a:xfrm>
            <a:custGeom>
              <a:avLst/>
              <a:gdLst/>
              <a:ahLst/>
              <a:cxnLst/>
              <a:rect l="l" t="t" r="r" b="b"/>
              <a:pathLst>
                <a:path w="2238375" h="2476500">
                  <a:moveTo>
                    <a:pt x="2238375" y="0"/>
                  </a:moveTo>
                  <a:lnTo>
                    <a:pt x="0" y="2476500"/>
                  </a:lnTo>
                </a:path>
              </a:pathLst>
            </a:custGeom>
            <a:ln w="6350">
              <a:solidFill>
                <a:srgbClr val="000000"/>
              </a:solidFill>
            </a:ln>
          </p:spPr>
          <p:txBody>
            <a:bodyPr wrap="square" lIns="0" tIns="0" rIns="0" bIns="0" rtlCol="0"/>
            <a:lstStyle/>
            <a:p>
              <a:endParaRPr/>
            </a:p>
          </p:txBody>
        </p:sp>
        <p:pic>
          <p:nvPicPr>
            <p:cNvPr id="7" name="object 7"/>
            <p:cNvPicPr/>
            <p:nvPr/>
          </p:nvPicPr>
          <p:blipFill>
            <a:blip r:embed="rId3" cstate="print"/>
            <a:stretch>
              <a:fillRect/>
            </a:stretch>
          </p:blipFill>
          <p:spPr>
            <a:xfrm>
              <a:off x="1201274" y="1006221"/>
              <a:ext cx="2499282" cy="4398168"/>
            </a:xfrm>
            <a:prstGeom prst="rect">
              <a:avLst/>
            </a:prstGeom>
          </p:spPr>
        </p:pic>
      </p:grpSp>
      <p:sp>
        <p:nvSpPr>
          <p:cNvPr id="8" name="object 8"/>
          <p:cNvSpPr txBox="1">
            <a:spLocks noGrp="1"/>
          </p:cNvSpPr>
          <p:nvPr>
            <p:ph type="title"/>
          </p:nvPr>
        </p:nvSpPr>
        <p:spPr>
          <a:xfrm>
            <a:off x="3964940" y="113156"/>
            <a:ext cx="5525770" cy="835660"/>
          </a:xfrm>
          <a:prstGeom prst="rect">
            <a:avLst/>
          </a:prstGeom>
        </p:spPr>
        <p:txBody>
          <a:bodyPr vert="horz" wrap="square" lIns="0" tIns="60960" rIns="0" bIns="0" rtlCol="0">
            <a:spAutoFit/>
          </a:bodyPr>
          <a:lstStyle/>
          <a:p>
            <a:pPr marL="1225550" marR="5080" indent="-1213485">
              <a:lnSpc>
                <a:spcPts val="3020"/>
              </a:lnSpc>
              <a:spcBef>
                <a:spcPts val="480"/>
              </a:spcBef>
            </a:pPr>
            <a:r>
              <a:rPr spc="150" dirty="0"/>
              <a:t>RESPONSIBLE</a:t>
            </a:r>
            <a:r>
              <a:rPr spc="265" dirty="0"/>
              <a:t> </a:t>
            </a:r>
            <a:r>
              <a:rPr spc="75" dirty="0"/>
              <a:t>FOR</a:t>
            </a:r>
            <a:r>
              <a:rPr spc="204" dirty="0"/>
              <a:t> </a:t>
            </a:r>
            <a:r>
              <a:rPr spc="60" dirty="0"/>
              <a:t>THE</a:t>
            </a:r>
            <a:r>
              <a:rPr spc="204" dirty="0"/>
              <a:t> </a:t>
            </a:r>
            <a:r>
              <a:rPr spc="55" dirty="0"/>
              <a:t>PROJECT </a:t>
            </a:r>
            <a:r>
              <a:rPr spc="-830" dirty="0"/>
              <a:t> </a:t>
            </a:r>
            <a:r>
              <a:rPr spc="160" dirty="0"/>
              <a:t>IMPLEMENTATION</a:t>
            </a:r>
          </a:p>
        </p:txBody>
      </p:sp>
      <p:sp>
        <p:nvSpPr>
          <p:cNvPr id="14" name="object 14"/>
          <p:cNvSpPr txBox="1"/>
          <p:nvPr/>
        </p:nvSpPr>
        <p:spPr>
          <a:xfrm>
            <a:off x="916939" y="6458380"/>
            <a:ext cx="273050" cy="163195"/>
          </a:xfrm>
          <a:prstGeom prst="rect">
            <a:avLst/>
          </a:prstGeom>
        </p:spPr>
        <p:txBody>
          <a:bodyPr vert="horz" wrap="square" lIns="0" tIns="6985" rIns="0" bIns="0" rtlCol="0">
            <a:spAutoFit/>
          </a:bodyPr>
          <a:lstStyle/>
          <a:p>
            <a:pPr marL="12700">
              <a:lnSpc>
                <a:spcPct val="100000"/>
              </a:lnSpc>
              <a:spcBef>
                <a:spcPts val="55"/>
              </a:spcBef>
            </a:pPr>
            <a:r>
              <a:rPr sz="900" spc="-10" dirty="0">
                <a:solidFill>
                  <a:srgbClr val="888888"/>
                </a:solidFill>
                <a:latin typeface="Trebuchet MS"/>
                <a:cs typeface="Trebuchet MS"/>
              </a:rPr>
              <a:t>20</a:t>
            </a:r>
            <a:r>
              <a:rPr sz="900" dirty="0">
                <a:solidFill>
                  <a:srgbClr val="888888"/>
                </a:solidFill>
                <a:latin typeface="Trebuchet MS"/>
                <a:cs typeface="Trebuchet MS"/>
              </a:rPr>
              <a:t>X</a:t>
            </a:r>
            <a:r>
              <a:rPr sz="900" spc="5" dirty="0">
                <a:solidFill>
                  <a:srgbClr val="888888"/>
                </a:solidFill>
                <a:latin typeface="Trebuchet MS"/>
                <a:cs typeface="Trebuchet MS"/>
              </a:rPr>
              <a:t>X</a:t>
            </a:r>
            <a:endParaRPr sz="900">
              <a:latin typeface="Trebuchet MS"/>
              <a:cs typeface="Trebuchet MS"/>
            </a:endParaRPr>
          </a:p>
        </p:txBody>
      </p:sp>
      <p:sp>
        <p:nvSpPr>
          <p:cNvPr id="15" name="object 15"/>
          <p:cNvSpPr txBox="1">
            <a:spLocks noGrp="1"/>
          </p:cNvSpPr>
          <p:nvPr>
            <p:ph type="sldNum" sz="quarter" idx="7"/>
          </p:nvPr>
        </p:nvSpPr>
        <p:spPr>
          <a:prstGeom prst="rect">
            <a:avLst/>
          </a:prstGeom>
        </p:spPr>
        <p:txBody>
          <a:bodyPr vert="horz" wrap="square" lIns="0" tIns="6985" rIns="0" bIns="0" rtlCol="0">
            <a:spAutoFit/>
          </a:bodyPr>
          <a:lstStyle/>
          <a:p>
            <a:pPr marL="38100">
              <a:lnSpc>
                <a:spcPct val="100000"/>
              </a:lnSpc>
              <a:spcBef>
                <a:spcPts val="55"/>
              </a:spcBef>
            </a:pPr>
            <a:fld id="{81D60167-4931-47E6-BA6A-407CBD079E47}" type="slidenum">
              <a:rPr spc="-5" dirty="0"/>
              <a:t>9</a:t>
            </a:fld>
            <a:endParaRPr spc="-5" dirty="0"/>
          </a:p>
        </p:txBody>
      </p:sp>
      <p:sp>
        <p:nvSpPr>
          <p:cNvPr id="9" name="object 9"/>
          <p:cNvSpPr txBox="1"/>
          <p:nvPr/>
        </p:nvSpPr>
        <p:spPr>
          <a:xfrm>
            <a:off x="2179701" y="1759457"/>
            <a:ext cx="1144270" cy="330835"/>
          </a:xfrm>
          <a:prstGeom prst="rect">
            <a:avLst/>
          </a:prstGeom>
        </p:spPr>
        <p:txBody>
          <a:bodyPr vert="horz" wrap="square" lIns="0" tIns="13335" rIns="0" bIns="0" rtlCol="0">
            <a:spAutoFit/>
          </a:bodyPr>
          <a:lstStyle/>
          <a:p>
            <a:pPr marL="12700">
              <a:lnSpc>
                <a:spcPct val="100000"/>
              </a:lnSpc>
              <a:spcBef>
                <a:spcPts val="105"/>
              </a:spcBef>
            </a:pPr>
            <a:r>
              <a:rPr sz="2000" dirty="0">
                <a:latin typeface="Trebuchet MS"/>
                <a:cs typeface="Trebuchet MS"/>
              </a:rPr>
              <a:t>5</a:t>
            </a:r>
            <a:r>
              <a:rPr sz="2000" spc="-140" dirty="0">
                <a:latin typeface="Trebuchet MS"/>
                <a:cs typeface="Trebuchet MS"/>
              </a:rPr>
              <a:t> </a:t>
            </a:r>
            <a:r>
              <a:rPr sz="2000" spc="-40" dirty="0">
                <a:latin typeface="Trebuchet MS"/>
                <a:cs typeface="Trebuchet MS"/>
              </a:rPr>
              <a:t>partners</a:t>
            </a:r>
            <a:endParaRPr sz="2000">
              <a:latin typeface="Trebuchet MS"/>
              <a:cs typeface="Trebuchet MS"/>
            </a:endParaRPr>
          </a:p>
        </p:txBody>
      </p:sp>
      <p:sp>
        <p:nvSpPr>
          <p:cNvPr id="10" name="object 10"/>
          <p:cNvSpPr txBox="1"/>
          <p:nvPr/>
        </p:nvSpPr>
        <p:spPr>
          <a:xfrm>
            <a:off x="1695069" y="2858262"/>
            <a:ext cx="1553845" cy="605790"/>
          </a:xfrm>
          <a:prstGeom prst="rect">
            <a:avLst/>
          </a:prstGeom>
        </p:spPr>
        <p:txBody>
          <a:bodyPr vert="horz" wrap="square" lIns="0" tIns="13335" rIns="0" bIns="0" rtlCol="0">
            <a:spAutoFit/>
          </a:bodyPr>
          <a:lstStyle/>
          <a:p>
            <a:pPr marL="48895">
              <a:lnSpc>
                <a:spcPts val="2280"/>
              </a:lnSpc>
              <a:spcBef>
                <a:spcPts val="105"/>
              </a:spcBef>
            </a:pPr>
            <a:r>
              <a:rPr sz="2000" spc="-15" dirty="0">
                <a:latin typeface="Trebuchet MS"/>
                <a:cs typeface="Trebuchet MS"/>
              </a:rPr>
              <a:t>E</a:t>
            </a:r>
            <a:r>
              <a:rPr sz="2000" spc="-25" dirty="0">
                <a:latin typeface="Trebuchet MS"/>
                <a:cs typeface="Trebuchet MS"/>
              </a:rPr>
              <a:t>x</a:t>
            </a:r>
            <a:r>
              <a:rPr sz="2000" spc="20" dirty="0">
                <a:latin typeface="Trebuchet MS"/>
                <a:cs typeface="Trebuchet MS"/>
              </a:rPr>
              <a:t>p</a:t>
            </a:r>
            <a:r>
              <a:rPr sz="2000" spc="-100" dirty="0">
                <a:latin typeface="Trebuchet MS"/>
                <a:cs typeface="Trebuchet MS"/>
              </a:rPr>
              <a:t>er</a:t>
            </a:r>
            <a:r>
              <a:rPr sz="2000" spc="-55" dirty="0">
                <a:latin typeface="Trebuchet MS"/>
                <a:cs typeface="Trebuchet MS"/>
              </a:rPr>
              <a:t>i</a:t>
            </a:r>
            <a:r>
              <a:rPr sz="2000" spc="-65" dirty="0">
                <a:latin typeface="Trebuchet MS"/>
                <a:cs typeface="Trebuchet MS"/>
              </a:rPr>
              <a:t>e</a:t>
            </a:r>
            <a:r>
              <a:rPr sz="2000" spc="-75" dirty="0">
                <a:latin typeface="Trebuchet MS"/>
                <a:cs typeface="Trebuchet MS"/>
              </a:rPr>
              <a:t>nce</a:t>
            </a:r>
            <a:r>
              <a:rPr sz="2000" spc="-85" dirty="0">
                <a:latin typeface="Trebuchet MS"/>
                <a:cs typeface="Trebuchet MS"/>
              </a:rPr>
              <a:t> </a:t>
            </a:r>
            <a:r>
              <a:rPr sz="2000" spc="-60" dirty="0">
                <a:latin typeface="Trebuchet MS"/>
                <a:cs typeface="Trebuchet MS"/>
              </a:rPr>
              <a:t>in</a:t>
            </a:r>
            <a:endParaRPr sz="2000">
              <a:latin typeface="Trebuchet MS"/>
              <a:cs typeface="Trebuchet MS"/>
            </a:endParaRPr>
          </a:p>
          <a:p>
            <a:pPr marL="12700">
              <a:lnSpc>
                <a:spcPts val="2280"/>
              </a:lnSpc>
            </a:pPr>
            <a:r>
              <a:rPr sz="2000" spc="-35" dirty="0">
                <a:latin typeface="Trebuchet MS"/>
                <a:cs typeface="Trebuchet MS"/>
              </a:rPr>
              <a:t>adul</a:t>
            </a:r>
            <a:r>
              <a:rPr sz="2000" spc="-25" dirty="0">
                <a:latin typeface="Trebuchet MS"/>
                <a:cs typeface="Trebuchet MS"/>
              </a:rPr>
              <a:t>t</a:t>
            </a:r>
            <a:r>
              <a:rPr sz="2000" spc="-85" dirty="0">
                <a:latin typeface="Trebuchet MS"/>
                <a:cs typeface="Trebuchet MS"/>
              </a:rPr>
              <a:t> </a:t>
            </a:r>
            <a:r>
              <a:rPr sz="2000" spc="-60" dirty="0">
                <a:latin typeface="Trebuchet MS"/>
                <a:cs typeface="Trebuchet MS"/>
              </a:rPr>
              <a:t>l</a:t>
            </a:r>
            <a:r>
              <a:rPr sz="2000" spc="-125" dirty="0">
                <a:latin typeface="Trebuchet MS"/>
                <a:cs typeface="Trebuchet MS"/>
              </a:rPr>
              <a:t>e</a:t>
            </a:r>
            <a:r>
              <a:rPr sz="2000" spc="-20" dirty="0">
                <a:latin typeface="Trebuchet MS"/>
                <a:cs typeface="Trebuchet MS"/>
              </a:rPr>
              <a:t>a</a:t>
            </a:r>
            <a:r>
              <a:rPr sz="2000" spc="-10" dirty="0">
                <a:latin typeface="Trebuchet MS"/>
                <a:cs typeface="Trebuchet MS"/>
              </a:rPr>
              <a:t>r</a:t>
            </a:r>
            <a:r>
              <a:rPr sz="2000" spc="-55" dirty="0">
                <a:latin typeface="Trebuchet MS"/>
                <a:cs typeface="Trebuchet MS"/>
              </a:rPr>
              <a:t>ni</a:t>
            </a:r>
            <a:r>
              <a:rPr sz="2000" spc="-75" dirty="0">
                <a:latin typeface="Trebuchet MS"/>
                <a:cs typeface="Trebuchet MS"/>
              </a:rPr>
              <a:t>n</a:t>
            </a:r>
            <a:r>
              <a:rPr sz="2000" spc="90" dirty="0">
                <a:latin typeface="Trebuchet MS"/>
                <a:cs typeface="Trebuchet MS"/>
              </a:rPr>
              <a:t>g</a:t>
            </a:r>
            <a:endParaRPr sz="2000">
              <a:latin typeface="Trebuchet MS"/>
              <a:cs typeface="Trebuchet MS"/>
            </a:endParaRPr>
          </a:p>
        </p:txBody>
      </p:sp>
      <p:sp>
        <p:nvSpPr>
          <p:cNvPr id="11" name="object 11"/>
          <p:cNvSpPr txBox="1"/>
          <p:nvPr/>
        </p:nvSpPr>
        <p:spPr>
          <a:xfrm>
            <a:off x="2264791" y="3875023"/>
            <a:ext cx="981075" cy="1154430"/>
          </a:xfrm>
          <a:prstGeom prst="rect">
            <a:avLst/>
          </a:prstGeom>
        </p:spPr>
        <p:txBody>
          <a:bodyPr vert="horz" wrap="square" lIns="0" tIns="47625" rIns="0" bIns="0" rtlCol="0">
            <a:spAutoFit/>
          </a:bodyPr>
          <a:lstStyle/>
          <a:p>
            <a:pPr marL="24765" marR="5080" indent="-12700" algn="just">
              <a:lnSpc>
                <a:spcPts val="2160"/>
              </a:lnSpc>
              <a:spcBef>
                <a:spcPts val="375"/>
              </a:spcBef>
            </a:pPr>
            <a:r>
              <a:rPr sz="2000" spc="-5" dirty="0">
                <a:latin typeface="Trebuchet MS"/>
                <a:cs typeface="Trebuchet MS"/>
              </a:rPr>
              <a:t>C</a:t>
            </a:r>
            <a:r>
              <a:rPr sz="2000" spc="-45" dirty="0">
                <a:latin typeface="Trebuchet MS"/>
                <a:cs typeface="Trebuchet MS"/>
              </a:rPr>
              <a:t>o</a:t>
            </a:r>
            <a:r>
              <a:rPr sz="2000" spc="-35" dirty="0">
                <a:latin typeface="Trebuchet MS"/>
                <a:cs typeface="Trebuchet MS"/>
              </a:rPr>
              <a:t>v</a:t>
            </a:r>
            <a:r>
              <a:rPr sz="2000" spc="-100" dirty="0">
                <a:latin typeface="Trebuchet MS"/>
                <a:cs typeface="Trebuchet MS"/>
              </a:rPr>
              <a:t>er</a:t>
            </a:r>
            <a:r>
              <a:rPr sz="2000" spc="-55" dirty="0">
                <a:latin typeface="Trebuchet MS"/>
                <a:cs typeface="Trebuchet MS"/>
              </a:rPr>
              <a:t>i</a:t>
            </a:r>
            <a:r>
              <a:rPr sz="2000" spc="10" dirty="0">
                <a:latin typeface="Trebuchet MS"/>
                <a:cs typeface="Trebuchet MS"/>
              </a:rPr>
              <a:t>ng  </a:t>
            </a:r>
            <a:r>
              <a:rPr sz="2000" spc="-80" dirty="0">
                <a:latin typeface="Trebuchet MS"/>
                <a:cs typeface="Trebuchet MS"/>
              </a:rPr>
              <a:t>different </a:t>
            </a:r>
            <a:r>
              <a:rPr sz="2000" spc="-595" dirty="0">
                <a:latin typeface="Trebuchet MS"/>
                <a:cs typeface="Trebuchet MS"/>
              </a:rPr>
              <a:t> </a:t>
            </a:r>
            <a:r>
              <a:rPr sz="2000" spc="-15" dirty="0">
                <a:latin typeface="Trebuchet MS"/>
                <a:cs typeface="Trebuchet MS"/>
              </a:rPr>
              <a:t>parts </a:t>
            </a:r>
            <a:r>
              <a:rPr sz="2000" spc="-65" dirty="0">
                <a:latin typeface="Trebuchet MS"/>
                <a:cs typeface="Trebuchet MS"/>
              </a:rPr>
              <a:t>of </a:t>
            </a:r>
            <a:r>
              <a:rPr sz="2000" spc="-60" dirty="0">
                <a:latin typeface="Trebuchet MS"/>
                <a:cs typeface="Trebuchet MS"/>
              </a:rPr>
              <a:t> </a:t>
            </a:r>
            <a:r>
              <a:rPr sz="2000" spc="-55" dirty="0">
                <a:latin typeface="Trebuchet MS"/>
                <a:cs typeface="Trebuchet MS"/>
              </a:rPr>
              <a:t>Europe</a:t>
            </a:r>
            <a:endParaRPr sz="2000">
              <a:latin typeface="Trebuchet MS"/>
              <a:cs typeface="Trebuchet MS"/>
            </a:endParaRPr>
          </a:p>
        </p:txBody>
      </p:sp>
      <p:sp>
        <p:nvSpPr>
          <p:cNvPr id="12" name="object 12"/>
          <p:cNvSpPr txBox="1"/>
          <p:nvPr/>
        </p:nvSpPr>
        <p:spPr>
          <a:xfrm>
            <a:off x="5191125" y="1819782"/>
            <a:ext cx="4348480" cy="605155"/>
          </a:xfrm>
          <a:prstGeom prst="rect">
            <a:avLst/>
          </a:prstGeom>
        </p:spPr>
        <p:txBody>
          <a:bodyPr vert="horz" wrap="square" lIns="0" tIns="47625" rIns="0" bIns="0" rtlCol="0">
            <a:spAutoFit/>
          </a:bodyPr>
          <a:lstStyle/>
          <a:p>
            <a:pPr marL="12700" marR="5080">
              <a:lnSpc>
                <a:spcPts val="2160"/>
              </a:lnSpc>
              <a:spcBef>
                <a:spcPts val="375"/>
              </a:spcBef>
            </a:pPr>
            <a:r>
              <a:rPr sz="2000" b="1" spc="100" dirty="0">
                <a:latin typeface="Trebuchet MS"/>
                <a:cs typeface="Trebuchet MS"/>
              </a:rPr>
              <a:t>RESPONSIBLE</a:t>
            </a:r>
            <a:r>
              <a:rPr sz="2000" b="1" spc="135" dirty="0">
                <a:latin typeface="Trebuchet MS"/>
                <a:cs typeface="Trebuchet MS"/>
              </a:rPr>
              <a:t> </a:t>
            </a:r>
            <a:r>
              <a:rPr sz="2000" b="1" spc="75" dirty="0">
                <a:latin typeface="Trebuchet MS"/>
                <a:cs typeface="Trebuchet MS"/>
              </a:rPr>
              <a:t>PARTNER</a:t>
            </a:r>
            <a:r>
              <a:rPr sz="2000" b="1" spc="170" dirty="0">
                <a:latin typeface="Trebuchet MS"/>
                <a:cs typeface="Trebuchet MS"/>
              </a:rPr>
              <a:t> </a:t>
            </a:r>
            <a:r>
              <a:rPr sz="2000" b="1" spc="500" dirty="0">
                <a:latin typeface="Trebuchet MS"/>
                <a:cs typeface="Trebuchet MS"/>
              </a:rPr>
              <a:t>–</a:t>
            </a:r>
            <a:r>
              <a:rPr sz="2000" b="1" spc="190" dirty="0">
                <a:latin typeface="Trebuchet MS"/>
                <a:cs typeface="Trebuchet MS"/>
              </a:rPr>
              <a:t> </a:t>
            </a:r>
            <a:r>
              <a:rPr sz="2000" b="1" spc="60" dirty="0">
                <a:latin typeface="Trebuchet MS"/>
                <a:cs typeface="Trebuchet MS"/>
              </a:rPr>
              <a:t>LATVIA, </a:t>
            </a:r>
            <a:r>
              <a:rPr sz="2000" b="1" spc="-585" dirty="0">
                <a:latin typeface="Trebuchet MS"/>
                <a:cs typeface="Trebuchet MS"/>
              </a:rPr>
              <a:t> </a:t>
            </a:r>
            <a:r>
              <a:rPr sz="2000" b="1" spc="120" dirty="0">
                <a:latin typeface="Trebuchet MS"/>
                <a:cs typeface="Trebuchet MS"/>
              </a:rPr>
              <a:t>MAGNETIC</a:t>
            </a:r>
            <a:r>
              <a:rPr sz="2000" b="1" spc="150" dirty="0">
                <a:latin typeface="Trebuchet MS"/>
                <a:cs typeface="Trebuchet MS"/>
              </a:rPr>
              <a:t> </a:t>
            </a:r>
            <a:r>
              <a:rPr sz="2000" b="1" spc="90" dirty="0">
                <a:latin typeface="Trebuchet MS"/>
                <a:cs typeface="Trebuchet MS"/>
              </a:rPr>
              <a:t>PROFESSIONAL</a:t>
            </a:r>
            <a:endParaRPr sz="2000">
              <a:latin typeface="Trebuchet MS"/>
              <a:cs typeface="Trebuchet MS"/>
            </a:endParaRPr>
          </a:p>
        </p:txBody>
      </p:sp>
      <p:sp>
        <p:nvSpPr>
          <p:cNvPr id="13" name="object 13"/>
          <p:cNvSpPr txBox="1"/>
          <p:nvPr/>
        </p:nvSpPr>
        <p:spPr>
          <a:xfrm>
            <a:off x="4569714" y="2903601"/>
            <a:ext cx="6999605" cy="1550670"/>
          </a:xfrm>
          <a:prstGeom prst="rect">
            <a:avLst/>
          </a:prstGeom>
        </p:spPr>
        <p:txBody>
          <a:bodyPr vert="horz" wrap="square" lIns="0" tIns="13335" rIns="0" bIns="0" rtlCol="0">
            <a:spAutoFit/>
          </a:bodyPr>
          <a:lstStyle/>
          <a:p>
            <a:pPr marL="12700" marR="5080">
              <a:lnSpc>
                <a:spcPct val="100000"/>
              </a:lnSpc>
              <a:spcBef>
                <a:spcPts val="105"/>
              </a:spcBef>
            </a:pPr>
            <a:r>
              <a:rPr sz="2000" spc="-5" dirty="0">
                <a:latin typeface="Trebuchet MS"/>
                <a:cs typeface="Trebuchet MS"/>
              </a:rPr>
              <a:t>Founded</a:t>
            </a:r>
            <a:r>
              <a:rPr sz="2000" spc="50" dirty="0">
                <a:latin typeface="Trebuchet MS"/>
                <a:cs typeface="Trebuchet MS"/>
              </a:rPr>
              <a:t> </a:t>
            </a:r>
            <a:r>
              <a:rPr sz="2000" spc="-35" dirty="0">
                <a:latin typeface="Trebuchet MS"/>
                <a:cs typeface="Trebuchet MS"/>
              </a:rPr>
              <a:t>in</a:t>
            </a:r>
            <a:r>
              <a:rPr sz="2000" spc="15" dirty="0">
                <a:latin typeface="Trebuchet MS"/>
                <a:cs typeface="Trebuchet MS"/>
              </a:rPr>
              <a:t> </a:t>
            </a:r>
            <a:r>
              <a:rPr sz="2000" spc="-45" dirty="0">
                <a:latin typeface="Trebuchet MS"/>
                <a:cs typeface="Trebuchet MS"/>
              </a:rPr>
              <a:t>the</a:t>
            </a:r>
            <a:r>
              <a:rPr sz="2000" spc="45" dirty="0">
                <a:latin typeface="Trebuchet MS"/>
                <a:cs typeface="Trebuchet MS"/>
              </a:rPr>
              <a:t> </a:t>
            </a:r>
            <a:r>
              <a:rPr sz="2000" spc="-30" dirty="0">
                <a:latin typeface="Trebuchet MS"/>
                <a:cs typeface="Trebuchet MS"/>
              </a:rPr>
              <a:t>first</a:t>
            </a:r>
            <a:r>
              <a:rPr sz="2000" spc="20" dirty="0">
                <a:latin typeface="Trebuchet MS"/>
                <a:cs typeface="Trebuchet MS"/>
              </a:rPr>
              <a:t> </a:t>
            </a:r>
            <a:r>
              <a:rPr sz="2000" spc="-5" dirty="0">
                <a:latin typeface="Trebuchet MS"/>
                <a:cs typeface="Trebuchet MS"/>
              </a:rPr>
              <a:t>half</a:t>
            </a:r>
            <a:r>
              <a:rPr sz="2000" spc="40" dirty="0">
                <a:latin typeface="Trebuchet MS"/>
                <a:cs typeface="Trebuchet MS"/>
              </a:rPr>
              <a:t> </a:t>
            </a:r>
            <a:r>
              <a:rPr sz="2000" spc="-35" dirty="0">
                <a:latin typeface="Trebuchet MS"/>
                <a:cs typeface="Trebuchet MS"/>
              </a:rPr>
              <a:t>of</a:t>
            </a:r>
            <a:r>
              <a:rPr sz="2000" spc="20" dirty="0">
                <a:latin typeface="Trebuchet MS"/>
                <a:cs typeface="Trebuchet MS"/>
              </a:rPr>
              <a:t> </a:t>
            </a:r>
            <a:r>
              <a:rPr sz="2000" spc="-15" dirty="0">
                <a:latin typeface="Trebuchet MS"/>
                <a:cs typeface="Trebuchet MS"/>
              </a:rPr>
              <a:t>2019.</a:t>
            </a:r>
            <a:r>
              <a:rPr sz="2000" spc="55" dirty="0">
                <a:latin typeface="Trebuchet MS"/>
                <a:cs typeface="Trebuchet MS"/>
              </a:rPr>
              <a:t> </a:t>
            </a:r>
            <a:r>
              <a:rPr sz="2000" dirty="0">
                <a:latin typeface="Trebuchet MS"/>
                <a:cs typeface="Trebuchet MS"/>
              </a:rPr>
              <a:t>Since</a:t>
            </a:r>
            <a:r>
              <a:rPr sz="2000" spc="30" dirty="0">
                <a:latin typeface="Trebuchet MS"/>
                <a:cs typeface="Trebuchet MS"/>
              </a:rPr>
              <a:t> </a:t>
            </a:r>
            <a:r>
              <a:rPr sz="2000" spc="-10" dirty="0">
                <a:latin typeface="Trebuchet MS"/>
                <a:cs typeface="Trebuchet MS"/>
              </a:rPr>
              <a:t>its</a:t>
            </a:r>
            <a:r>
              <a:rPr sz="2000" spc="20" dirty="0">
                <a:latin typeface="Trebuchet MS"/>
                <a:cs typeface="Trebuchet MS"/>
              </a:rPr>
              <a:t> </a:t>
            </a:r>
            <a:r>
              <a:rPr sz="2000" dirty="0">
                <a:latin typeface="Trebuchet MS"/>
                <a:cs typeface="Trebuchet MS"/>
              </a:rPr>
              <a:t>establishment,</a:t>
            </a:r>
            <a:r>
              <a:rPr sz="2000" spc="50" dirty="0">
                <a:latin typeface="Trebuchet MS"/>
                <a:cs typeface="Trebuchet MS"/>
              </a:rPr>
              <a:t> </a:t>
            </a:r>
            <a:r>
              <a:rPr sz="2000" spc="-15" dirty="0">
                <a:latin typeface="Trebuchet MS"/>
                <a:cs typeface="Trebuchet MS"/>
              </a:rPr>
              <a:t>we </a:t>
            </a:r>
            <a:r>
              <a:rPr sz="2000" spc="-585" dirty="0">
                <a:latin typeface="Trebuchet MS"/>
                <a:cs typeface="Trebuchet MS"/>
              </a:rPr>
              <a:t> </a:t>
            </a:r>
            <a:r>
              <a:rPr sz="2000" spc="10" dirty="0">
                <a:latin typeface="Trebuchet MS"/>
                <a:cs typeface="Trebuchet MS"/>
              </a:rPr>
              <a:t>have </a:t>
            </a:r>
            <a:r>
              <a:rPr sz="2000" spc="-20" dirty="0">
                <a:latin typeface="Trebuchet MS"/>
                <a:cs typeface="Trebuchet MS"/>
              </a:rPr>
              <a:t>been</a:t>
            </a:r>
            <a:r>
              <a:rPr sz="2000" spc="35" dirty="0">
                <a:latin typeface="Trebuchet MS"/>
                <a:cs typeface="Trebuchet MS"/>
              </a:rPr>
              <a:t> </a:t>
            </a:r>
            <a:r>
              <a:rPr sz="2000" spc="5" dirty="0">
                <a:latin typeface="Trebuchet MS"/>
                <a:cs typeface="Trebuchet MS"/>
              </a:rPr>
              <a:t>successfully</a:t>
            </a:r>
            <a:r>
              <a:rPr sz="2000" spc="30" dirty="0">
                <a:latin typeface="Trebuchet MS"/>
                <a:cs typeface="Trebuchet MS"/>
              </a:rPr>
              <a:t> </a:t>
            </a:r>
            <a:r>
              <a:rPr sz="2000" spc="40" dirty="0">
                <a:latin typeface="Trebuchet MS"/>
                <a:cs typeface="Trebuchet MS"/>
              </a:rPr>
              <a:t>engaged</a:t>
            </a:r>
            <a:r>
              <a:rPr sz="2000" spc="45" dirty="0">
                <a:latin typeface="Trebuchet MS"/>
                <a:cs typeface="Trebuchet MS"/>
              </a:rPr>
              <a:t> </a:t>
            </a:r>
            <a:r>
              <a:rPr sz="2000" spc="-35" dirty="0">
                <a:latin typeface="Trebuchet MS"/>
                <a:cs typeface="Trebuchet MS"/>
              </a:rPr>
              <a:t>in</a:t>
            </a:r>
            <a:r>
              <a:rPr sz="2000" spc="20" dirty="0">
                <a:latin typeface="Trebuchet MS"/>
                <a:cs typeface="Trebuchet MS"/>
              </a:rPr>
              <a:t> </a:t>
            </a:r>
            <a:r>
              <a:rPr sz="2000" spc="-45" dirty="0">
                <a:latin typeface="Trebuchet MS"/>
                <a:cs typeface="Trebuchet MS"/>
              </a:rPr>
              <a:t>the</a:t>
            </a:r>
            <a:r>
              <a:rPr sz="2000" spc="25" dirty="0">
                <a:latin typeface="Trebuchet MS"/>
                <a:cs typeface="Trebuchet MS"/>
              </a:rPr>
              <a:t> </a:t>
            </a:r>
            <a:r>
              <a:rPr sz="2000" spc="10" dirty="0">
                <a:latin typeface="Trebuchet MS"/>
                <a:cs typeface="Trebuchet MS"/>
              </a:rPr>
              <a:t>provision</a:t>
            </a:r>
            <a:r>
              <a:rPr sz="2000" spc="-15" dirty="0">
                <a:latin typeface="Trebuchet MS"/>
                <a:cs typeface="Trebuchet MS"/>
              </a:rPr>
              <a:t> </a:t>
            </a:r>
            <a:r>
              <a:rPr sz="2000" spc="-35" dirty="0">
                <a:latin typeface="Trebuchet MS"/>
                <a:cs typeface="Trebuchet MS"/>
              </a:rPr>
              <a:t>of </a:t>
            </a:r>
            <a:r>
              <a:rPr sz="2000" spc="-30" dirty="0">
                <a:latin typeface="Trebuchet MS"/>
                <a:cs typeface="Trebuchet MS"/>
              </a:rPr>
              <a:t> </a:t>
            </a:r>
            <a:r>
              <a:rPr sz="2000" spc="10" dirty="0">
                <a:latin typeface="Trebuchet MS"/>
                <a:cs typeface="Trebuchet MS"/>
              </a:rPr>
              <a:t>professional</a:t>
            </a:r>
            <a:r>
              <a:rPr sz="2000" spc="20" dirty="0">
                <a:latin typeface="Trebuchet MS"/>
                <a:cs typeface="Trebuchet MS"/>
              </a:rPr>
              <a:t> </a:t>
            </a:r>
            <a:r>
              <a:rPr sz="2000" spc="-10" dirty="0">
                <a:latin typeface="Trebuchet MS"/>
                <a:cs typeface="Trebuchet MS"/>
              </a:rPr>
              <a:t>development</a:t>
            </a:r>
            <a:r>
              <a:rPr sz="2000" spc="30" dirty="0">
                <a:latin typeface="Trebuchet MS"/>
                <a:cs typeface="Trebuchet MS"/>
              </a:rPr>
              <a:t> </a:t>
            </a:r>
            <a:r>
              <a:rPr sz="2000" spc="10" dirty="0">
                <a:latin typeface="Trebuchet MS"/>
                <a:cs typeface="Trebuchet MS"/>
              </a:rPr>
              <a:t>courses</a:t>
            </a:r>
            <a:r>
              <a:rPr sz="2000" spc="15" dirty="0">
                <a:latin typeface="Trebuchet MS"/>
                <a:cs typeface="Trebuchet MS"/>
              </a:rPr>
              <a:t> </a:t>
            </a:r>
            <a:r>
              <a:rPr sz="2000" spc="-45" dirty="0">
                <a:latin typeface="Trebuchet MS"/>
                <a:cs typeface="Trebuchet MS"/>
              </a:rPr>
              <a:t>for</a:t>
            </a:r>
            <a:r>
              <a:rPr sz="2000" spc="15" dirty="0">
                <a:latin typeface="Trebuchet MS"/>
                <a:cs typeface="Trebuchet MS"/>
              </a:rPr>
              <a:t> </a:t>
            </a:r>
            <a:r>
              <a:rPr sz="2000" spc="-10" dirty="0">
                <a:latin typeface="Trebuchet MS"/>
                <a:cs typeface="Trebuchet MS"/>
              </a:rPr>
              <a:t>adults,</a:t>
            </a:r>
            <a:r>
              <a:rPr sz="2000" spc="30" dirty="0">
                <a:latin typeface="Trebuchet MS"/>
                <a:cs typeface="Trebuchet MS"/>
              </a:rPr>
              <a:t> non-formal </a:t>
            </a:r>
            <a:r>
              <a:rPr sz="2000" spc="35" dirty="0">
                <a:latin typeface="Trebuchet MS"/>
                <a:cs typeface="Trebuchet MS"/>
              </a:rPr>
              <a:t> </a:t>
            </a:r>
            <a:r>
              <a:rPr sz="2000" dirty="0">
                <a:latin typeface="Trebuchet MS"/>
                <a:cs typeface="Trebuchet MS"/>
              </a:rPr>
              <a:t>education </a:t>
            </a:r>
            <a:r>
              <a:rPr sz="2000" spc="40" dirty="0">
                <a:latin typeface="Trebuchet MS"/>
                <a:cs typeface="Trebuchet MS"/>
              </a:rPr>
              <a:t>and </a:t>
            </a:r>
            <a:r>
              <a:rPr sz="2000" spc="-15" dirty="0">
                <a:latin typeface="Trebuchet MS"/>
                <a:cs typeface="Trebuchet MS"/>
              </a:rPr>
              <a:t>lifelong learning, </a:t>
            </a:r>
            <a:r>
              <a:rPr sz="2000" spc="95" dirty="0">
                <a:latin typeface="Trebuchet MS"/>
                <a:cs typeface="Trebuchet MS"/>
              </a:rPr>
              <a:t>as </a:t>
            </a:r>
            <a:r>
              <a:rPr sz="2000" spc="-35" dirty="0">
                <a:latin typeface="Trebuchet MS"/>
                <a:cs typeface="Trebuchet MS"/>
              </a:rPr>
              <a:t>well </a:t>
            </a:r>
            <a:r>
              <a:rPr sz="2000" spc="95" dirty="0">
                <a:latin typeface="Trebuchet MS"/>
                <a:cs typeface="Trebuchet MS"/>
              </a:rPr>
              <a:t>as </a:t>
            </a:r>
            <a:r>
              <a:rPr sz="2000" spc="-45" dirty="0">
                <a:latin typeface="Trebuchet MS"/>
                <a:cs typeface="Trebuchet MS"/>
              </a:rPr>
              <a:t>the </a:t>
            </a:r>
            <a:r>
              <a:rPr sz="2000" spc="-40" dirty="0">
                <a:latin typeface="Trebuchet MS"/>
                <a:cs typeface="Trebuchet MS"/>
              </a:rPr>
              <a:t> </a:t>
            </a:r>
            <a:r>
              <a:rPr sz="2000" spc="-5" dirty="0">
                <a:latin typeface="Trebuchet MS"/>
                <a:cs typeface="Trebuchet MS"/>
              </a:rPr>
              <a:t>implementation</a:t>
            </a:r>
            <a:r>
              <a:rPr sz="2000" spc="40" dirty="0">
                <a:latin typeface="Trebuchet MS"/>
                <a:cs typeface="Trebuchet MS"/>
              </a:rPr>
              <a:t> </a:t>
            </a:r>
            <a:r>
              <a:rPr sz="2000" spc="-35" dirty="0">
                <a:latin typeface="Trebuchet MS"/>
                <a:cs typeface="Trebuchet MS"/>
              </a:rPr>
              <a:t>of</a:t>
            </a:r>
            <a:r>
              <a:rPr sz="2000" spc="5" dirty="0">
                <a:latin typeface="Trebuchet MS"/>
                <a:cs typeface="Trebuchet MS"/>
              </a:rPr>
              <a:t> </a:t>
            </a:r>
            <a:r>
              <a:rPr sz="2000" spc="20" dirty="0">
                <a:latin typeface="Trebuchet MS"/>
                <a:cs typeface="Trebuchet MS"/>
              </a:rPr>
              <a:t>various</a:t>
            </a:r>
            <a:r>
              <a:rPr sz="2000" spc="5" dirty="0">
                <a:latin typeface="Trebuchet MS"/>
                <a:cs typeface="Trebuchet MS"/>
              </a:rPr>
              <a:t> </a:t>
            </a:r>
            <a:r>
              <a:rPr sz="2000" spc="-30" dirty="0">
                <a:latin typeface="Trebuchet MS"/>
                <a:cs typeface="Trebuchet MS"/>
              </a:rPr>
              <a:t>projects</a:t>
            </a:r>
            <a:r>
              <a:rPr sz="2000" spc="10" dirty="0">
                <a:latin typeface="Trebuchet MS"/>
                <a:cs typeface="Trebuchet MS"/>
              </a:rPr>
              <a:t> promoting</a:t>
            </a:r>
            <a:r>
              <a:rPr sz="2000" spc="15" dirty="0">
                <a:latin typeface="Trebuchet MS"/>
                <a:cs typeface="Trebuchet MS"/>
              </a:rPr>
              <a:t> </a:t>
            </a:r>
            <a:r>
              <a:rPr sz="2000" dirty="0">
                <a:latin typeface="Trebuchet MS"/>
                <a:cs typeface="Trebuchet MS"/>
              </a:rPr>
              <a:t>education</a:t>
            </a:r>
            <a:endParaRPr sz="2000">
              <a:latin typeface="Trebuchet MS"/>
              <a:cs typeface="Trebuchet M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0</TotalTime>
  <Words>4223</Words>
  <Application>Microsoft Office PowerPoint</Application>
  <PresentationFormat>Widescreen</PresentationFormat>
  <Paragraphs>478</Paragraphs>
  <Slides>89</Slides>
  <Notes>46</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89</vt:i4>
      </vt:variant>
    </vt:vector>
  </HeadingPairs>
  <TitlesOfParts>
    <vt:vector size="104" baseType="lpstr">
      <vt:lpstr>Aptos</vt:lpstr>
      <vt:lpstr>Arial</vt:lpstr>
      <vt:lpstr>Arial MT</vt:lpstr>
      <vt:lpstr>Calibri</vt:lpstr>
      <vt:lpstr>Dela Gothic One</vt:lpstr>
      <vt:lpstr>Microsoft Sans Serif</vt:lpstr>
      <vt:lpstr>Noto Sans Symbols</vt:lpstr>
      <vt:lpstr>Open Sans Medium</vt:lpstr>
      <vt:lpstr>Tahoma</vt:lpstr>
      <vt:lpstr>Times New Roman</vt:lpstr>
      <vt:lpstr>Trebuchet MS</vt:lpstr>
      <vt:lpstr>Verdana</vt:lpstr>
      <vt:lpstr>Wingdings 3</vt:lpstr>
      <vt:lpstr>Work Sans Medium</vt:lpstr>
      <vt:lpstr>Office Theme</vt:lpstr>
      <vt:lpstr>PowerPoint Presentation</vt:lpstr>
      <vt:lpstr>OUTLAY</vt:lpstr>
      <vt:lpstr>INTRODUCTION – WHY THIS PROJECT</vt:lpstr>
      <vt:lpstr>PEOPLE WITH FEWER  OPPORTUNITIES</vt:lpstr>
      <vt:lpstr>INTRODUCTION</vt:lpstr>
      <vt:lpstr>PowerPoint Presentation</vt:lpstr>
      <vt:lpstr>TARGET GROUPS OF THE PROJECT</vt:lpstr>
      <vt:lpstr>RESULTS AFTER THE PROJECT</vt:lpstr>
      <vt:lpstr>RESPONSIBLE FOR THE PROJECT  IMPLEMENTATION</vt:lpstr>
      <vt:lpstr>PROJECT PARTNERS</vt:lpstr>
      <vt:lpstr>PROJECT PARTNERS</vt:lpstr>
      <vt:lpstr>PROPOSED ACTIVITIES</vt:lpstr>
      <vt:lpstr>SUMMARY</vt:lpstr>
      <vt:lpstr>What has been done </vt:lpstr>
      <vt:lpstr>Work in groups</vt:lpstr>
      <vt:lpstr>If one needs go convert files from the pdf format</vt:lpstr>
      <vt:lpstr>PowerPoint Presentation</vt:lpstr>
      <vt:lpstr>PowerPoint Presentation</vt:lpstr>
      <vt:lpstr>Pollunit (https://pollunit.com/) – to ensure «exhibition»of the works performed</vt:lpstr>
      <vt:lpstr>Doodle – possibilities to vote for the best time to organise a meeting</vt:lpstr>
      <vt:lpstr>Moodle </vt:lpstr>
      <vt:lpstr>MsPower Point – there are many possibilites related to this programme</vt:lpstr>
      <vt:lpstr>View – Slide Master – possibilities to adjust the templates of the slides  </vt:lpstr>
      <vt:lpstr>Ideas on forming the slides </vt:lpstr>
      <vt:lpstr>The possibilities in inserting Charts have become much easier in the MsOffice 365 version</vt:lpstr>
      <vt:lpstr>What one Should not do, if making graphs</vt:lpstr>
      <vt:lpstr>MsPower Point provides opportunities to edit pictures </vt:lpstr>
      <vt:lpstr>E.g. – there is possibility to remove the background</vt:lpstr>
      <vt:lpstr>Animations</vt:lpstr>
      <vt:lpstr>PowerPoint Presentation</vt:lpstr>
      <vt:lpstr>Possibilities to insert Video files in Power Point</vt:lpstr>
      <vt:lpstr>ΤΗΕ ΜΑΙΝ CHALLENGES IN THE DIGITAL ENVIRONMENT-Introducing innovative approaches in education</vt:lpstr>
      <vt:lpstr>TABLE OF CONTENTS</vt:lpstr>
      <vt:lpstr>INTRODUCTION</vt:lpstr>
      <vt:lpstr>PowerPoint Presentation</vt:lpstr>
      <vt:lpstr>PowerPoint Presentation</vt:lpstr>
      <vt:lpstr>PowerPoint Presentation</vt:lpstr>
      <vt:lpstr>CONCLUSIONS</vt:lpstr>
      <vt:lpstr>Using digital solutions and artistic approaches in learning process – Canva for Artisans</vt:lpstr>
      <vt:lpstr>What is Canva?</vt:lpstr>
      <vt:lpstr>PowerPoint Presentation</vt:lpstr>
      <vt:lpstr>CREATE A USER ACCOUNT</vt:lpstr>
      <vt:lpstr>STARTING A NEW DESIGN</vt:lpstr>
      <vt:lpstr>USE PICTURES IN CANVA</vt:lpstr>
      <vt:lpstr>TOOLS</vt:lpstr>
      <vt:lpstr>EDIT PICTURES AND TEXTS</vt:lpstr>
      <vt:lpstr>SAVE AND DOWNLOAD YOUR DESIGNS</vt:lpstr>
      <vt:lpstr>THE END</vt:lpstr>
      <vt:lpstr>SUMMARY</vt:lpstr>
      <vt:lpstr>Particularities on working with different target group learners (e.g. unemployed, people with lower education, etc.)  </vt:lpstr>
      <vt:lpstr>Challenges in adult education</vt:lpstr>
      <vt:lpstr>PowerPoint Presentation</vt:lpstr>
      <vt:lpstr>Highlighted current trends in adult education</vt:lpstr>
      <vt:lpstr>Specifically designed for adults who are either:  - returning to education after a significant break or   - are seeking to learn new skills or knowledge later in life or   - people with fewer opportunities in EU  In recent years, main trends reflect changes in society and the economy,  increasing importance of lifelong learning in the 21st century.</vt:lpstr>
      <vt:lpstr>PowerPoint Presentation</vt:lpstr>
      <vt:lpstr>Current trends in adult education</vt:lpstr>
      <vt:lpstr>TRENDS   Online learning....</vt:lpstr>
      <vt:lpstr>Microlearning........</vt:lpstr>
      <vt:lpstr>Personalized learning...</vt:lpstr>
      <vt:lpstr>Gamification.....</vt:lpstr>
      <vt:lpstr>Collaborative learning......</vt:lpstr>
      <vt:lpstr>Increasing focus</vt:lpstr>
      <vt:lpstr>Lifelong learning</vt:lpstr>
      <vt:lpstr>Conclusions</vt:lpstr>
      <vt:lpstr>PowerPoint Presentation</vt:lpstr>
      <vt:lpstr>REFERENCES</vt:lpstr>
      <vt:lpstr>Social inclusion issues in education, professional guidance of the learners</vt:lpstr>
      <vt:lpstr>WHAT ARE THE ADVANTAGES OF ONLINE LEARNING?</vt:lpstr>
      <vt:lpstr>ACCESSING THE CLASSES  FROM ANY LOCATION</vt:lpstr>
      <vt:lpstr>RECORDED LECTURES</vt:lpstr>
      <vt:lpstr>CAN BE EASILY PERSONALIZED</vt:lpstr>
      <vt:lpstr>ENVIRONMENTALLY FRIENDLY</vt:lpstr>
      <vt:lpstr>CREATIVITY</vt:lpstr>
      <vt:lpstr>WHAT ABOUT THE DISADVANTAGES?</vt:lpstr>
      <vt:lpstr>TECHNOLOGY PROBLEMS</vt:lpstr>
      <vt:lpstr>LACK OF SOCIAL CONTACT</vt:lpstr>
      <vt:lpstr>LACK OF SOCIAL CONTACT</vt:lpstr>
      <vt:lpstr>ITS EASIER TO COMMUNICATE WITH THOSE  WHO HAVE NOT COMPLETED THEIR EDUCATION  PROGRAMM</vt:lpstr>
      <vt:lpstr>Online and offline learning courses </vt:lpstr>
      <vt:lpstr>INTRODUCTION</vt:lpstr>
      <vt:lpstr>Online and offline</vt:lpstr>
      <vt:lpstr>The only common in learning online or offline is need of some technological equipment (computer, tablet, smartphone, etc.).  Everything else are very different! </vt:lpstr>
      <vt:lpstr>Differencies</vt:lpstr>
      <vt:lpstr>aTTENTION</vt:lpstr>
      <vt:lpstr>Scenario – some tips</vt:lpstr>
      <vt:lpstr>Voice timbre</vt:lpstr>
      <vt:lpstr>Tuning process</vt:lpstr>
      <vt:lpstr>Summary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Gusts Gudelis</dc:creator>
  <cp:lastModifiedBy>Ieva Brence</cp:lastModifiedBy>
  <cp:revision>2</cp:revision>
  <dcterms:created xsi:type="dcterms:W3CDTF">2024-03-11T08:08:42Z</dcterms:created>
  <dcterms:modified xsi:type="dcterms:W3CDTF">2024-03-11T08:51:30Z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2023-01-03T00:00:00Z</vt:filetime>
  </property>
  <property fmtid="{D5CDD505-2E9C-101B-9397-08002B2CF9AE}" pid="3" name="Creator">
    <vt:lpwstr>Microsoft® PowerPoint® pakalpojumam Microsoft 365</vt:lpwstr>
  </property>
  <property fmtid="{D5CDD505-2E9C-101B-9397-08002B2CF9AE}" pid="4" name="LastSaved">
    <vt:filetime>2024-03-11T00:00:00Z</vt:filetime>
  </property>
</Properties>
</file>